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6"/>
  </p:notesMasterIdLst>
  <p:sldIdLst>
    <p:sldId id="256" r:id="rId2"/>
    <p:sldId id="258" r:id="rId3"/>
    <p:sldId id="340" r:id="rId4"/>
    <p:sldId id="333" r:id="rId5"/>
  </p:sldIdLst>
  <p:sldSz cx="6858000" cy="9906000" type="A4"/>
  <p:notesSz cx="6858000" cy="9906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ekcja domyślna" id="{E549EA66-C50A-45DA-978A-5895BF7848F1}">
          <p14:sldIdLst>
            <p14:sldId id="256"/>
            <p14:sldId id="258"/>
          </p14:sldIdLst>
        </p14:section>
        <p14:section name="Sekcja bez tytułu" id="{2C9080F3-E949-465E-B42B-1FDA0DEFD221}">
          <p14:sldIdLst>
            <p14:sldId id="340"/>
            <p14:sldId id="333"/>
          </p14:sldIdLst>
        </p14:section>
        <p14:section name="Sekcja bez tytułu" id="{8D829D3B-8488-44BC-B50F-BD342EE67044}">
          <p14:sldIdLst/>
        </p14:section>
      </p14:sectionLst>
    </p:ex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7D1E"/>
    <a:srgbClr val="00A7B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C22544A-7EE6-4342-B048-85BDC9FD1C3A}" styleName="Styl pośredni 2 — Ak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43" d="100"/>
          <a:sy n="43" d="100"/>
        </p:scale>
        <p:origin x="2264" y="20"/>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0" y="0"/>
            <a:ext cx="2971800" cy="496888"/>
          </a:xfrm>
          <a:prstGeom prst="rect">
            <a:avLst/>
          </a:prstGeom>
        </p:spPr>
        <p:txBody>
          <a:bodyPr vert="horz" lIns="91440" tIns="45720" rIns="91440" bIns="45720" rtlCol="0"/>
          <a:lstStyle>
            <a:lvl1pPr algn="l">
              <a:defRPr sz="1200"/>
            </a:lvl1pPr>
          </a:lstStyle>
          <a:p>
            <a:endParaRPr lang="pl-PL"/>
          </a:p>
        </p:txBody>
      </p:sp>
      <p:sp>
        <p:nvSpPr>
          <p:cNvPr id="3" name="Symbol zastępczy daty 2"/>
          <p:cNvSpPr>
            <a:spLocks noGrp="1"/>
          </p:cNvSpPr>
          <p:nvPr>
            <p:ph type="dt" idx="1"/>
          </p:nvPr>
        </p:nvSpPr>
        <p:spPr>
          <a:xfrm>
            <a:off x="3884613" y="0"/>
            <a:ext cx="2971800" cy="496888"/>
          </a:xfrm>
          <a:prstGeom prst="rect">
            <a:avLst/>
          </a:prstGeom>
        </p:spPr>
        <p:txBody>
          <a:bodyPr vert="horz" lIns="91440" tIns="45720" rIns="91440" bIns="45720" rtlCol="0"/>
          <a:lstStyle>
            <a:lvl1pPr algn="r">
              <a:defRPr sz="1200"/>
            </a:lvl1pPr>
          </a:lstStyle>
          <a:p>
            <a:fld id="{3C0ADB34-FCAE-4E55-9A67-810724B4A1EE}" type="datetimeFigureOut">
              <a:rPr lang="pl-PL" smtClean="0"/>
              <a:t>2022-08-02</a:t>
            </a:fld>
            <a:endParaRPr lang="pl-PL"/>
          </a:p>
        </p:txBody>
      </p:sp>
      <p:sp>
        <p:nvSpPr>
          <p:cNvPr id="4" name="Symbol zastępczy obrazu slajdu 3"/>
          <p:cNvSpPr>
            <a:spLocks noGrp="1" noRot="1" noChangeAspect="1"/>
          </p:cNvSpPr>
          <p:nvPr>
            <p:ph type="sldImg" idx="2"/>
          </p:nvPr>
        </p:nvSpPr>
        <p:spPr>
          <a:xfrm>
            <a:off x="2271713" y="1238250"/>
            <a:ext cx="2314575" cy="3343275"/>
          </a:xfrm>
          <a:prstGeom prst="rect">
            <a:avLst/>
          </a:prstGeom>
          <a:noFill/>
          <a:ln w="12700">
            <a:solidFill>
              <a:prstClr val="black"/>
            </a:solidFill>
          </a:ln>
        </p:spPr>
        <p:txBody>
          <a:bodyPr vert="horz" lIns="91440" tIns="45720" rIns="91440" bIns="45720" rtlCol="0" anchor="ctr"/>
          <a:lstStyle/>
          <a:p>
            <a:endParaRPr lang="pl-PL"/>
          </a:p>
        </p:txBody>
      </p:sp>
      <p:sp>
        <p:nvSpPr>
          <p:cNvPr id="5" name="Symbol zastępczy notatek 4"/>
          <p:cNvSpPr>
            <a:spLocks noGrp="1"/>
          </p:cNvSpPr>
          <p:nvPr>
            <p:ph type="body" sz="quarter" idx="3"/>
          </p:nvPr>
        </p:nvSpPr>
        <p:spPr>
          <a:xfrm>
            <a:off x="685800" y="4767263"/>
            <a:ext cx="5486400" cy="3900487"/>
          </a:xfrm>
          <a:prstGeom prst="rect">
            <a:avLst/>
          </a:prstGeom>
        </p:spPr>
        <p:txBody>
          <a:bodyPr vert="horz" lIns="91440" tIns="45720" rIns="91440" bIns="45720" rtlCol="0"/>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6" name="Symbol zastępczy stopki 5"/>
          <p:cNvSpPr>
            <a:spLocks noGrp="1"/>
          </p:cNvSpPr>
          <p:nvPr>
            <p:ph type="ftr" sz="quarter" idx="4"/>
          </p:nvPr>
        </p:nvSpPr>
        <p:spPr>
          <a:xfrm>
            <a:off x="0" y="9409113"/>
            <a:ext cx="2971800" cy="496887"/>
          </a:xfrm>
          <a:prstGeom prst="rect">
            <a:avLst/>
          </a:prstGeom>
        </p:spPr>
        <p:txBody>
          <a:bodyPr vert="horz" lIns="91440" tIns="45720" rIns="91440" bIns="45720" rtlCol="0" anchor="b"/>
          <a:lstStyle>
            <a:lvl1pPr algn="l">
              <a:defRPr sz="1200"/>
            </a:lvl1pPr>
          </a:lstStyle>
          <a:p>
            <a:endParaRPr lang="pl-PL"/>
          </a:p>
        </p:txBody>
      </p:sp>
      <p:sp>
        <p:nvSpPr>
          <p:cNvPr id="7" name="Symbol zastępczy numeru slajdu 6"/>
          <p:cNvSpPr>
            <a:spLocks noGrp="1"/>
          </p:cNvSpPr>
          <p:nvPr>
            <p:ph type="sldNum" sz="quarter" idx="5"/>
          </p:nvPr>
        </p:nvSpPr>
        <p:spPr>
          <a:xfrm>
            <a:off x="3884613" y="9409113"/>
            <a:ext cx="2971800" cy="496887"/>
          </a:xfrm>
          <a:prstGeom prst="rect">
            <a:avLst/>
          </a:prstGeom>
        </p:spPr>
        <p:txBody>
          <a:bodyPr vert="horz" lIns="91440" tIns="45720" rIns="91440" bIns="45720" rtlCol="0" anchor="b"/>
          <a:lstStyle>
            <a:lvl1pPr algn="r">
              <a:defRPr sz="1200"/>
            </a:lvl1pPr>
          </a:lstStyle>
          <a:p>
            <a:fld id="{8526B7C6-B500-4DFE-B995-B49B285D9732}" type="slidenum">
              <a:rPr lang="pl-PL" smtClean="0"/>
              <a:t>‹#›</a:t>
            </a:fld>
            <a:endParaRPr lang="pl-PL"/>
          </a:p>
        </p:txBody>
      </p:sp>
    </p:spTree>
    <p:extLst>
      <p:ext uri="{BB962C8B-B14F-4D97-AF65-F5344CB8AC3E}">
        <p14:creationId xmlns:p14="http://schemas.microsoft.com/office/powerpoint/2010/main" val="386648748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514350" y="3070860"/>
            <a:ext cx="5829300" cy="2080259"/>
          </a:xfrm>
          <a:prstGeom prst="rect">
            <a:avLst/>
          </a:prstGeom>
        </p:spPr>
        <p:txBody>
          <a:bodyPr wrap="square" lIns="0" tIns="0" rIns="0" bIns="0">
            <a:spAutoFit/>
          </a:bodyPr>
          <a:lstStyle>
            <a:lvl1pPr>
              <a:defRPr/>
            </a:lvl1pPr>
          </a:lstStyle>
          <a:p>
            <a:endParaRPr/>
          </a:p>
        </p:txBody>
      </p:sp>
      <p:sp>
        <p:nvSpPr>
          <p:cNvPr id="3" name="Holder 3"/>
          <p:cNvSpPr>
            <a:spLocks noGrp="1"/>
          </p:cNvSpPr>
          <p:nvPr>
            <p:ph type="subTitle" idx="4"/>
          </p:nvPr>
        </p:nvSpPr>
        <p:spPr>
          <a:xfrm>
            <a:off x="1028700" y="5547360"/>
            <a:ext cx="4800600" cy="2476500"/>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CB32E0F2-C465-456B-980E-94B6CEEC9086}" type="datetime1">
              <a:rPr lang="en-US" smtClean="0"/>
              <a:t>8/2/2022</a:t>
            </a:fld>
            <a:endParaRPr lang="en-US"/>
          </a:p>
        </p:txBody>
      </p:sp>
      <p:sp>
        <p:nvSpPr>
          <p:cNvPr id="6" name="Holder 6"/>
          <p:cNvSpPr>
            <a:spLocks noGrp="1"/>
          </p:cNvSpPr>
          <p:nvPr>
            <p:ph type="sldNum" sz="quarter" idx="7"/>
          </p:nvPr>
        </p:nvSpPr>
        <p:spPr/>
        <p:txBody>
          <a:bodyPr lIns="0" tIns="0" rIns="0" bIns="0"/>
          <a:lstStyle>
            <a:lvl1pPr>
              <a:defRPr sz="900" b="0" i="0">
                <a:solidFill>
                  <a:srgbClr val="888888"/>
                </a:solidFill>
                <a:latin typeface="Calibri"/>
                <a:cs typeface="Calibri"/>
              </a:defRPr>
            </a:lvl1pPr>
          </a:lstStyle>
          <a:p>
            <a:pPr marL="95885">
              <a:lnSpc>
                <a:spcPts val="955"/>
              </a:lnSpc>
            </a:pPr>
            <a:fld id="{81D60167-4931-47E6-BA6A-407CBD079E47}" type="slidenum">
              <a:rPr dirty="0"/>
              <a:t>‹#›</a:t>
            </a:fld>
            <a:endParaRP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200" b="1" i="0">
                <a:solidFill>
                  <a:srgbClr val="4F2C7E"/>
                </a:solidFill>
                <a:latin typeface="Arial"/>
                <a:cs typeface="Arial"/>
              </a:defRPr>
            </a:lvl1pPr>
          </a:lstStyle>
          <a:p>
            <a:endParaRPr/>
          </a:p>
        </p:txBody>
      </p:sp>
      <p:sp>
        <p:nvSpPr>
          <p:cNvPr id="3" name="Holder 3"/>
          <p:cNvSpPr>
            <a:spLocks noGrp="1"/>
          </p:cNvSpPr>
          <p:nvPr>
            <p:ph type="body" idx="1"/>
          </p:nvPr>
        </p:nvSpPr>
        <p:spPr/>
        <p:txBody>
          <a:bodyPr lIns="0" tIns="0" rIns="0" bIns="0"/>
          <a:lstStyle>
            <a:lvl1pPr>
              <a:defRPr b="0" i="0">
                <a:solidFill>
                  <a:schemeClr val="tx1"/>
                </a:solidFill>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490678B1-9A98-4BA6-882B-A2CDFFFE52DE}" type="datetime1">
              <a:rPr lang="en-US" smtClean="0"/>
              <a:t>8/2/2022</a:t>
            </a:fld>
            <a:endParaRPr lang="en-US"/>
          </a:p>
        </p:txBody>
      </p:sp>
      <p:sp>
        <p:nvSpPr>
          <p:cNvPr id="6" name="Holder 6"/>
          <p:cNvSpPr>
            <a:spLocks noGrp="1"/>
          </p:cNvSpPr>
          <p:nvPr>
            <p:ph type="sldNum" sz="quarter" idx="7"/>
          </p:nvPr>
        </p:nvSpPr>
        <p:spPr/>
        <p:txBody>
          <a:bodyPr lIns="0" tIns="0" rIns="0" bIns="0"/>
          <a:lstStyle>
            <a:lvl1pPr>
              <a:defRPr sz="900" b="0" i="0">
                <a:solidFill>
                  <a:srgbClr val="888888"/>
                </a:solidFill>
                <a:latin typeface="Calibri"/>
                <a:cs typeface="Calibri"/>
              </a:defRPr>
            </a:lvl1pPr>
          </a:lstStyle>
          <a:p>
            <a:pPr marL="95885">
              <a:lnSpc>
                <a:spcPts val="955"/>
              </a:lnSpc>
            </a:pPr>
            <a:fld id="{81D60167-4931-47E6-BA6A-407CBD079E47}" type="slidenum">
              <a:rPr dirty="0"/>
              <a:t>‹#›</a:t>
            </a:fld>
            <a:endParaRP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200" b="1" i="0">
                <a:solidFill>
                  <a:srgbClr val="4F2C7E"/>
                </a:solidFill>
                <a:latin typeface="Arial"/>
                <a:cs typeface="Arial"/>
              </a:defRPr>
            </a:lvl1pPr>
          </a:lstStyle>
          <a:p>
            <a:endParaRPr/>
          </a:p>
        </p:txBody>
      </p:sp>
      <p:sp>
        <p:nvSpPr>
          <p:cNvPr id="3" name="Holder 3"/>
          <p:cNvSpPr>
            <a:spLocks noGrp="1"/>
          </p:cNvSpPr>
          <p:nvPr>
            <p:ph sz="half" idx="2"/>
          </p:nvPr>
        </p:nvSpPr>
        <p:spPr>
          <a:xfrm>
            <a:off x="721258" y="1972183"/>
            <a:ext cx="2485390" cy="6688455"/>
          </a:xfrm>
          <a:prstGeom prst="rect">
            <a:avLst/>
          </a:prstGeom>
        </p:spPr>
        <p:txBody>
          <a:bodyPr wrap="square" lIns="0" tIns="0" rIns="0" bIns="0">
            <a:spAutoFit/>
          </a:bodyPr>
          <a:lstStyle>
            <a:lvl1pPr>
              <a:defRPr sz="1100" b="0" i="0">
                <a:solidFill>
                  <a:schemeClr val="tx1"/>
                </a:solidFill>
                <a:latin typeface="Arial"/>
                <a:cs typeface="Arial"/>
              </a:defRPr>
            </a:lvl1pPr>
          </a:lstStyle>
          <a:p>
            <a:endParaRPr/>
          </a:p>
        </p:txBody>
      </p:sp>
      <p:sp>
        <p:nvSpPr>
          <p:cNvPr id="4" name="Holder 4"/>
          <p:cNvSpPr>
            <a:spLocks noGrp="1"/>
          </p:cNvSpPr>
          <p:nvPr>
            <p:ph sz="half" idx="3"/>
          </p:nvPr>
        </p:nvSpPr>
        <p:spPr>
          <a:xfrm>
            <a:off x="3556761" y="3389121"/>
            <a:ext cx="2491104" cy="4990465"/>
          </a:xfrm>
          <a:prstGeom prst="rect">
            <a:avLst/>
          </a:prstGeom>
        </p:spPr>
        <p:txBody>
          <a:bodyPr wrap="square" lIns="0" tIns="0" rIns="0" bIns="0">
            <a:spAutoFit/>
          </a:bodyPr>
          <a:lstStyle>
            <a:lvl1pPr>
              <a:defRPr sz="1100" b="0" i="0">
                <a:solidFill>
                  <a:schemeClr val="tx1"/>
                </a:solidFill>
                <a:latin typeface="Arial"/>
                <a:cs typeface="Arial"/>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2F65FD1-0E29-46CD-8FA7-075A3EBB9DA7}" type="datetime1">
              <a:rPr lang="en-US" smtClean="0"/>
              <a:t>8/2/2022</a:t>
            </a:fld>
            <a:endParaRPr lang="en-US"/>
          </a:p>
        </p:txBody>
      </p:sp>
      <p:sp>
        <p:nvSpPr>
          <p:cNvPr id="7" name="Holder 7"/>
          <p:cNvSpPr>
            <a:spLocks noGrp="1"/>
          </p:cNvSpPr>
          <p:nvPr>
            <p:ph type="sldNum" sz="quarter" idx="7"/>
          </p:nvPr>
        </p:nvSpPr>
        <p:spPr/>
        <p:txBody>
          <a:bodyPr lIns="0" tIns="0" rIns="0" bIns="0"/>
          <a:lstStyle>
            <a:lvl1pPr>
              <a:defRPr sz="900" b="0" i="0">
                <a:solidFill>
                  <a:srgbClr val="888888"/>
                </a:solidFill>
                <a:latin typeface="Calibri"/>
                <a:cs typeface="Calibri"/>
              </a:defRPr>
            </a:lvl1pPr>
          </a:lstStyle>
          <a:p>
            <a:pPr marL="95885">
              <a:lnSpc>
                <a:spcPts val="955"/>
              </a:lnSpc>
            </a:pPr>
            <a:fld id="{81D60167-4931-47E6-BA6A-407CBD079E47}" type="slidenum">
              <a:rPr dirty="0"/>
              <a:t>‹#›</a:t>
            </a:fld>
            <a:endParaRP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200" b="1" i="0">
                <a:solidFill>
                  <a:srgbClr val="4F2C7E"/>
                </a:solidFill>
                <a:latin typeface="Arial"/>
                <a:cs typeface="Arial"/>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A4984B27-9FF4-4C62-8ED0-AAA7B9C3D137}" type="datetime1">
              <a:rPr lang="en-US" smtClean="0"/>
              <a:t>8/2/2022</a:t>
            </a:fld>
            <a:endParaRPr lang="en-US"/>
          </a:p>
        </p:txBody>
      </p:sp>
      <p:sp>
        <p:nvSpPr>
          <p:cNvPr id="5" name="Holder 5"/>
          <p:cNvSpPr>
            <a:spLocks noGrp="1"/>
          </p:cNvSpPr>
          <p:nvPr>
            <p:ph type="sldNum" sz="quarter" idx="7"/>
          </p:nvPr>
        </p:nvSpPr>
        <p:spPr/>
        <p:txBody>
          <a:bodyPr lIns="0" tIns="0" rIns="0" bIns="0"/>
          <a:lstStyle>
            <a:lvl1pPr>
              <a:defRPr sz="900" b="0" i="0">
                <a:solidFill>
                  <a:srgbClr val="888888"/>
                </a:solidFill>
                <a:latin typeface="Calibri"/>
                <a:cs typeface="Calibri"/>
              </a:defRPr>
            </a:lvl1pPr>
          </a:lstStyle>
          <a:p>
            <a:pPr marL="95885">
              <a:lnSpc>
                <a:spcPts val="955"/>
              </a:lnSpc>
            </a:pPr>
            <a:fld id="{81D60167-4931-47E6-BA6A-407CBD079E47}" type="slidenum">
              <a:rPr dirty="0"/>
              <a:t>‹#›</a:t>
            </a:fld>
            <a:endParaRP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3891D753-24EE-4E8A-8184-317FF6061D49}" type="datetime1">
              <a:rPr lang="en-US" smtClean="0"/>
              <a:t>8/2/2022</a:t>
            </a:fld>
            <a:endParaRPr lang="en-US"/>
          </a:p>
        </p:txBody>
      </p:sp>
      <p:sp>
        <p:nvSpPr>
          <p:cNvPr id="4" name="Holder 4"/>
          <p:cNvSpPr>
            <a:spLocks noGrp="1"/>
          </p:cNvSpPr>
          <p:nvPr>
            <p:ph type="sldNum" sz="quarter" idx="7"/>
          </p:nvPr>
        </p:nvSpPr>
        <p:spPr/>
        <p:txBody>
          <a:bodyPr lIns="0" tIns="0" rIns="0" bIns="0"/>
          <a:lstStyle>
            <a:lvl1pPr>
              <a:defRPr sz="900" b="0" i="0">
                <a:solidFill>
                  <a:srgbClr val="888888"/>
                </a:solidFill>
                <a:latin typeface="Calibri"/>
                <a:cs typeface="Calibri"/>
              </a:defRPr>
            </a:lvl1pPr>
          </a:lstStyle>
          <a:p>
            <a:pPr marL="95885">
              <a:lnSpc>
                <a:spcPts val="955"/>
              </a:lnSpc>
            </a:pPr>
            <a:fld id="{81D60167-4931-47E6-BA6A-407CBD079E47}" type="slidenum">
              <a:rPr dirty="0"/>
              <a:t>‹#›</a:t>
            </a:fld>
            <a:endParaRPr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title"/>
          </p:nvPr>
        </p:nvSpPr>
        <p:spPr>
          <a:xfrm>
            <a:off x="721258" y="526160"/>
            <a:ext cx="5415483" cy="953135"/>
          </a:xfrm>
          <a:prstGeom prst="rect">
            <a:avLst/>
          </a:prstGeom>
        </p:spPr>
        <p:txBody>
          <a:bodyPr wrap="square" lIns="0" tIns="0" rIns="0" bIns="0">
            <a:spAutoFit/>
          </a:bodyPr>
          <a:lstStyle>
            <a:lvl1pPr>
              <a:defRPr sz="3200" b="1" i="0">
                <a:solidFill>
                  <a:srgbClr val="4F2C7E"/>
                </a:solidFill>
                <a:latin typeface="Arial"/>
                <a:cs typeface="Arial"/>
              </a:defRPr>
            </a:lvl1pPr>
          </a:lstStyle>
          <a:p>
            <a:endParaRPr/>
          </a:p>
        </p:txBody>
      </p:sp>
      <p:sp>
        <p:nvSpPr>
          <p:cNvPr id="3" name="Holder 3"/>
          <p:cNvSpPr>
            <a:spLocks noGrp="1"/>
          </p:cNvSpPr>
          <p:nvPr>
            <p:ph type="body" idx="1"/>
          </p:nvPr>
        </p:nvSpPr>
        <p:spPr>
          <a:xfrm>
            <a:off x="659561" y="2514219"/>
            <a:ext cx="5644515" cy="5975985"/>
          </a:xfrm>
          <a:prstGeom prst="rect">
            <a:avLst/>
          </a:prstGeom>
        </p:spPr>
        <p:txBody>
          <a:bodyPr wrap="square" lIns="0" tIns="0" rIns="0" bIns="0">
            <a:spAutoFit/>
          </a:bodyPr>
          <a:lstStyle>
            <a:lvl1pPr>
              <a:defRPr b="0" i="0">
                <a:solidFill>
                  <a:schemeClr val="tx1"/>
                </a:solidFill>
              </a:defRPr>
            </a:lvl1pPr>
          </a:lstStyle>
          <a:p>
            <a:endParaRPr/>
          </a:p>
        </p:txBody>
      </p:sp>
      <p:sp>
        <p:nvSpPr>
          <p:cNvPr id="4" name="Holder 4"/>
          <p:cNvSpPr>
            <a:spLocks noGrp="1"/>
          </p:cNvSpPr>
          <p:nvPr>
            <p:ph type="ftr" sz="quarter" idx="5"/>
          </p:nvPr>
        </p:nvSpPr>
        <p:spPr>
          <a:xfrm>
            <a:off x="2331720" y="9212580"/>
            <a:ext cx="2194560" cy="495300"/>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342900" y="9212580"/>
            <a:ext cx="1577340" cy="495300"/>
          </a:xfrm>
          <a:prstGeom prst="rect">
            <a:avLst/>
          </a:prstGeom>
        </p:spPr>
        <p:txBody>
          <a:bodyPr wrap="square" lIns="0" tIns="0" rIns="0" bIns="0">
            <a:spAutoFit/>
          </a:bodyPr>
          <a:lstStyle>
            <a:lvl1pPr algn="l">
              <a:defRPr>
                <a:solidFill>
                  <a:schemeClr val="tx1">
                    <a:tint val="75000"/>
                  </a:schemeClr>
                </a:solidFill>
              </a:defRPr>
            </a:lvl1pPr>
          </a:lstStyle>
          <a:p>
            <a:fld id="{4E74E185-1CCD-48FB-9550-2936C2DDD163}" type="datetime1">
              <a:rPr lang="en-US" smtClean="0"/>
              <a:t>8/2/2022</a:t>
            </a:fld>
            <a:endParaRPr lang="en-US"/>
          </a:p>
        </p:txBody>
      </p:sp>
      <p:sp>
        <p:nvSpPr>
          <p:cNvPr id="6" name="Holder 6"/>
          <p:cNvSpPr>
            <a:spLocks noGrp="1"/>
          </p:cNvSpPr>
          <p:nvPr>
            <p:ph type="sldNum" sz="quarter" idx="7"/>
          </p:nvPr>
        </p:nvSpPr>
        <p:spPr>
          <a:xfrm>
            <a:off x="6141973" y="9385807"/>
            <a:ext cx="205104" cy="140334"/>
          </a:xfrm>
          <a:prstGeom prst="rect">
            <a:avLst/>
          </a:prstGeom>
        </p:spPr>
        <p:txBody>
          <a:bodyPr wrap="square" lIns="0" tIns="0" rIns="0" bIns="0">
            <a:spAutoFit/>
          </a:bodyPr>
          <a:lstStyle>
            <a:lvl1pPr>
              <a:defRPr sz="900" b="0" i="0">
                <a:solidFill>
                  <a:srgbClr val="888888"/>
                </a:solidFill>
                <a:latin typeface="Calibri"/>
                <a:cs typeface="Calibri"/>
              </a:defRPr>
            </a:lvl1pPr>
          </a:lstStyle>
          <a:p>
            <a:pPr marL="95885">
              <a:lnSpc>
                <a:spcPts val="955"/>
              </a:lnSpc>
            </a:pPr>
            <a:fld id="{81D60167-4931-47E6-BA6A-407CBD079E47}" type="slidenum">
              <a:rPr dirty="0"/>
              <a:t>‹#›</a:t>
            </a:fld>
            <a:endParaRPr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hf sldNum="0" hdr="0" ftr="0" dt="0"/>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dziennikustaw.gov.pl/DU/rok/2022/pozycja/1481" TargetMode="Externa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8" Type="http://schemas.openxmlformats.org/officeDocument/2006/relationships/hyperlink" Target="https://www.linkedin.com/company/grant-thornton-poland/mycompany/verification/" TargetMode="External"/><Relationship Id="rId3" Type="http://schemas.openxmlformats.org/officeDocument/2006/relationships/image" Target="../media/image4.png"/><Relationship Id="rId7" Type="http://schemas.openxmlformats.org/officeDocument/2006/relationships/image" Target="../media/image6.png"/><Relationship Id="rId12" Type="http://schemas.openxmlformats.org/officeDocument/2006/relationships/image" Target="../media/image9.png"/><Relationship Id="rId2" Type="http://schemas.openxmlformats.org/officeDocument/2006/relationships/hyperlink" Target="https://www.facebook.com/GrantThorntonPL/" TargetMode="External"/><Relationship Id="rId1" Type="http://schemas.openxmlformats.org/officeDocument/2006/relationships/slideLayout" Target="../slideLayouts/slideLayout2.xml"/><Relationship Id="rId6" Type="http://schemas.openxmlformats.org/officeDocument/2006/relationships/hyperlink" Target="https://www.instagram.com/grant_thornton_polska/" TargetMode="External"/><Relationship Id="rId11" Type="http://schemas.openxmlformats.org/officeDocument/2006/relationships/image" Target="../media/image8.png"/><Relationship Id="rId5" Type="http://schemas.openxmlformats.org/officeDocument/2006/relationships/image" Target="../media/image5.png"/><Relationship Id="rId10" Type="http://schemas.openxmlformats.org/officeDocument/2006/relationships/hyperlink" Target="https://www.youtube.com/user/GrantThorntonPL" TargetMode="External"/><Relationship Id="rId4" Type="http://schemas.openxmlformats.org/officeDocument/2006/relationships/hyperlink" Target="https://twitter.com/GrantThorntonPL" TargetMode="External"/><Relationship Id="rId9" Type="http://schemas.openxmlformats.org/officeDocument/2006/relationships/image" Target="../media/image7.png"/></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6" name="Obraz 5" descr="Obraz zawierający osoba&#10;&#10;Opis wygenerowany automatycznie">
            <a:extLst>
              <a:ext uri="{FF2B5EF4-FFF2-40B4-BE49-F238E27FC236}">
                <a16:creationId xmlns:a16="http://schemas.microsoft.com/office/drawing/2014/main" id="{87650A6E-601B-2B31-D840-0A5AFCC2B67F}"/>
              </a:ext>
            </a:extLst>
          </p:cNvPr>
          <p:cNvPicPr>
            <a:picLocks noChangeAspect="1"/>
          </p:cNvPicPr>
          <p:nvPr/>
        </p:nvPicPr>
        <p:blipFill rotWithShape="1">
          <a:blip r:embed="rId2">
            <a:extLst>
              <a:ext uri="{28A0092B-C50C-407E-A947-70E740481C1C}">
                <a14:useLocalDpi xmlns:a14="http://schemas.microsoft.com/office/drawing/2010/main" val="0"/>
              </a:ext>
            </a:extLst>
          </a:blip>
          <a:srcRect l="9234"/>
          <a:stretch/>
        </p:blipFill>
        <p:spPr>
          <a:xfrm>
            <a:off x="0" y="4095358"/>
            <a:ext cx="6858000" cy="6370755"/>
          </a:xfrm>
          <a:prstGeom prst="rect">
            <a:avLst/>
          </a:prstGeom>
        </p:spPr>
      </p:pic>
      <p:pic>
        <p:nvPicPr>
          <p:cNvPr id="2" name="object 2"/>
          <p:cNvPicPr/>
          <p:nvPr/>
        </p:nvPicPr>
        <p:blipFill>
          <a:blip r:embed="rId3" cstate="print"/>
          <a:stretch>
            <a:fillRect/>
          </a:stretch>
        </p:blipFill>
        <p:spPr>
          <a:xfrm>
            <a:off x="663881" y="679739"/>
            <a:ext cx="2665393" cy="502848"/>
          </a:xfrm>
          <a:prstGeom prst="rect">
            <a:avLst/>
          </a:prstGeom>
        </p:spPr>
      </p:pic>
      <p:sp>
        <p:nvSpPr>
          <p:cNvPr id="3" name="object 3"/>
          <p:cNvSpPr txBox="1">
            <a:spLocks noGrp="1"/>
          </p:cNvSpPr>
          <p:nvPr>
            <p:ph type="title"/>
          </p:nvPr>
        </p:nvSpPr>
        <p:spPr>
          <a:xfrm>
            <a:off x="663881" y="2286000"/>
            <a:ext cx="5799633" cy="1120820"/>
          </a:xfrm>
          <a:prstGeom prst="rect">
            <a:avLst/>
          </a:prstGeom>
        </p:spPr>
        <p:txBody>
          <a:bodyPr vert="horz" wrap="square" lIns="0" tIns="12700" rIns="0" bIns="0" rtlCol="0">
            <a:spAutoFit/>
          </a:bodyPr>
          <a:lstStyle/>
          <a:p>
            <a:pPr marL="12700" algn="l" rtl="0">
              <a:lnSpc>
                <a:spcPct val="100000"/>
              </a:lnSpc>
              <a:spcBef>
                <a:spcPts val="100"/>
              </a:spcBef>
            </a:pPr>
            <a:r>
              <a:rPr lang="en-gb" sz="3600" b="1" i="0" u="none" spc="75" baseline="0" dirty="0">
                <a:latin typeface="GT Walsheim Pro Bold" panose="02000503040000020003" pitchFamily="2" charset="-18"/>
                <a:cs typeface="Arial" panose="020B0604020202020204" pitchFamily="34" charset="0"/>
              </a:rPr>
              <a:t>Daily Allowances</a:t>
            </a:r>
            <a:r>
              <a:rPr lang="pl-PL" sz="3600" b="1" i="0" u="none" spc="75" baseline="0" dirty="0">
                <a:latin typeface="GT Walsheim Pro Bold" panose="02000503040000020003" pitchFamily="2" charset="-18"/>
                <a:cs typeface="Arial" panose="020B0604020202020204" pitchFamily="34" charset="0"/>
              </a:rPr>
              <a:t> </a:t>
            </a:r>
            <a:r>
              <a:rPr lang="en-gb" sz="3600" b="1" i="0" u="none" spc="75" baseline="0" dirty="0">
                <a:latin typeface="GT Walsheim Pro Bold" panose="02000503040000020003" pitchFamily="2" charset="-18"/>
                <a:cs typeface="Arial" panose="020B0604020202020204" pitchFamily="34" charset="0"/>
              </a:rPr>
              <a:t>and Lump-Sums</a:t>
            </a:r>
            <a:endParaRPr lang="en-gb" sz="3600" dirty="0">
              <a:latin typeface="GT Walsheim Pro Bold" panose="02000503040000020003" pitchFamily="2" charset="-18"/>
              <a:cs typeface="Arial" panose="020B0604020202020204" pitchFamily="34" charset="0"/>
            </a:endParaRPr>
          </a:p>
        </p:txBody>
      </p:sp>
      <p:sp>
        <p:nvSpPr>
          <p:cNvPr id="4" name="object 4"/>
          <p:cNvSpPr txBox="1"/>
          <p:nvPr/>
        </p:nvSpPr>
        <p:spPr>
          <a:xfrm>
            <a:off x="663881" y="3812267"/>
            <a:ext cx="5584519" cy="566181"/>
          </a:xfrm>
          <a:prstGeom prst="rect">
            <a:avLst/>
          </a:prstGeom>
        </p:spPr>
        <p:txBody>
          <a:bodyPr vert="horz" wrap="square" lIns="0" tIns="12065" rIns="0" bIns="0" rtlCol="0">
            <a:spAutoFit/>
          </a:bodyPr>
          <a:lstStyle/>
          <a:p>
            <a:pPr marL="12700" marR="5080" algn="l" rtl="0">
              <a:lnSpc>
                <a:spcPct val="100000"/>
              </a:lnSpc>
              <a:spcBef>
                <a:spcPts val="95"/>
              </a:spcBef>
            </a:pPr>
            <a:r>
              <a:rPr lang="en-gb" b="1" i="0" u="none" spc="60" baseline="0" dirty="0">
                <a:solidFill>
                  <a:srgbClr val="FF7D1E"/>
                </a:solidFill>
                <a:latin typeface="GT Walsheim Pro Bold" panose="02000503040000020003" pitchFamily="2" charset="-18"/>
                <a:cs typeface="Arial" panose="020B0604020202020204" pitchFamily="34" charset="0"/>
              </a:rPr>
              <a:t>Change in Daily Allowances and </a:t>
            </a:r>
            <a:br>
              <a:rPr lang="pl-PL" b="1" i="0" u="none" spc="60" baseline="0" dirty="0">
                <a:solidFill>
                  <a:srgbClr val="FF7D1E"/>
                </a:solidFill>
                <a:latin typeface="GT Walsheim Pro Bold" panose="02000503040000020003" pitchFamily="2" charset="-18"/>
                <a:cs typeface="Arial" panose="020B0604020202020204" pitchFamily="34" charset="0"/>
              </a:rPr>
            </a:br>
            <a:r>
              <a:rPr lang="en-gb" b="1" i="0" u="none" spc="60" baseline="0" dirty="0">
                <a:solidFill>
                  <a:srgbClr val="FF7D1E"/>
                </a:solidFill>
                <a:latin typeface="GT Walsheim Pro Bold" panose="02000503040000020003" pitchFamily="2" charset="-18"/>
                <a:cs typeface="Arial" panose="020B0604020202020204" pitchFamily="34" charset="0"/>
              </a:rPr>
              <a:t>Lump-Sums</a:t>
            </a:r>
            <a:r>
              <a:rPr lang="pl-PL" b="1" i="0" u="none" spc="60" baseline="0" dirty="0">
                <a:solidFill>
                  <a:srgbClr val="FF7D1E"/>
                </a:solidFill>
                <a:latin typeface="GT Walsheim Pro Bold" panose="02000503040000020003" pitchFamily="2" charset="-18"/>
                <a:cs typeface="Arial" panose="020B0604020202020204" pitchFamily="34" charset="0"/>
              </a:rPr>
              <a:t> </a:t>
            </a:r>
            <a:r>
              <a:rPr lang="en-gb" b="1" i="0" u="none" spc="60" baseline="0" dirty="0">
                <a:solidFill>
                  <a:srgbClr val="FF7D1E"/>
                </a:solidFill>
                <a:latin typeface="GT Walsheim Pro Bold" panose="02000503040000020003" pitchFamily="2" charset="-18"/>
                <a:cs typeface="Arial" panose="020B0604020202020204" pitchFamily="34" charset="0"/>
              </a:rPr>
              <a:t>for Domestic Trips</a:t>
            </a:r>
            <a:endParaRPr lang="en-gb" sz="1600" b="1" spc="10" dirty="0">
              <a:solidFill>
                <a:srgbClr val="FF7D1E"/>
              </a:solidFill>
              <a:latin typeface="Arial"/>
              <a:cs typeface="Arial"/>
            </a:endParaRPr>
          </a:p>
        </p:txBody>
      </p:sp>
      <p:sp>
        <p:nvSpPr>
          <p:cNvPr id="8" name="pole tekstowe 3">
            <a:extLst>
              <a:ext uri="{FF2B5EF4-FFF2-40B4-BE49-F238E27FC236}">
                <a16:creationId xmlns:a16="http://schemas.microsoft.com/office/drawing/2014/main" id="{7DED81E9-500E-43F7-AC68-4857C969F521}"/>
              </a:ext>
            </a:extLst>
          </p:cNvPr>
          <p:cNvSpPr txBox="1"/>
          <p:nvPr/>
        </p:nvSpPr>
        <p:spPr>
          <a:xfrm>
            <a:off x="663881" y="4650572"/>
            <a:ext cx="783919" cy="206577"/>
          </a:xfrm>
          <a:prstGeom prst="rect">
            <a:avLst/>
          </a:prstGeom>
          <a:noFill/>
        </p:spPr>
        <p:txBody>
          <a:bodyPr wrap="square" lIns="0" tIns="0" rIns="0" bIns="0" rtlCol="0">
            <a:noAutofit/>
          </a:bodyPr>
          <a:lstStyle/>
          <a:p>
            <a:pPr algn="l" rtl="0">
              <a:lnSpc>
                <a:spcPts val="1200"/>
              </a:lnSpc>
              <a:spcAft>
                <a:spcPts val="600"/>
              </a:spcAft>
            </a:pPr>
            <a:r>
              <a:rPr lang="en-gb" sz="900" b="0" i="0" u="none" baseline="0" dirty="0">
                <a:solidFill>
                  <a:srgbClr val="5B2B82"/>
                </a:solidFill>
                <a:latin typeface="GT Walsheim Pro Light" panose="02000503040000020003" pitchFamily="2" charset="-18"/>
                <a:ea typeface="Times New Roman" panose="02020603050405020304" pitchFamily="18" charset="0"/>
                <a:cs typeface="Arial" panose="020B0604020202020204" pitchFamily="34" charset="0"/>
              </a:rPr>
              <a:t>2.08</a:t>
            </a:r>
            <a:r>
              <a:rPr lang="en-gb" sz="900" b="0" i="0" u="none" kern="1200" baseline="0" dirty="0">
                <a:solidFill>
                  <a:srgbClr val="5B2B82"/>
                </a:solidFill>
                <a:effectLst/>
                <a:latin typeface="GT Walsheim Pro Light" panose="02000503040000020003" pitchFamily="2" charset="-18"/>
                <a:ea typeface="Times New Roman" panose="02020603050405020304" pitchFamily="18" charset="0"/>
                <a:cs typeface="Arial" panose="020B0604020202020204" pitchFamily="34" charset="0"/>
              </a:rPr>
              <a:t>.2022</a:t>
            </a:r>
            <a:endParaRPr lang="en-gb" sz="900" dirty="0">
              <a:effectLst/>
              <a:latin typeface="GT Walsheim Pro Light" panose="02000503040000020003" pitchFamily="2" charset="-18"/>
              <a:ea typeface="Times New Roman" panose="02020603050405020304" pitchFamily="18" charset="0"/>
              <a:cs typeface="Arial" panose="020B0604020202020204"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9" name="object 2">
            <a:extLst>
              <a:ext uri="{FF2B5EF4-FFF2-40B4-BE49-F238E27FC236}">
                <a16:creationId xmlns:a16="http://schemas.microsoft.com/office/drawing/2014/main" id="{19B6323E-5A8F-4A83-AE75-908F35CEBC68}"/>
              </a:ext>
            </a:extLst>
          </p:cNvPr>
          <p:cNvSpPr/>
          <p:nvPr/>
        </p:nvSpPr>
        <p:spPr>
          <a:xfrm>
            <a:off x="8021" y="0"/>
            <a:ext cx="6858000" cy="9906000"/>
          </a:xfrm>
          <a:custGeom>
            <a:avLst/>
            <a:gdLst/>
            <a:ahLst/>
            <a:cxnLst/>
            <a:rect l="l" t="t" r="r" b="b"/>
            <a:pathLst>
              <a:path w="7560309" h="10692130">
                <a:moveTo>
                  <a:pt x="7559992" y="0"/>
                </a:moveTo>
                <a:lnTo>
                  <a:pt x="0" y="0"/>
                </a:lnTo>
                <a:lnTo>
                  <a:pt x="0" y="10692003"/>
                </a:lnTo>
                <a:lnTo>
                  <a:pt x="7559992" y="10692003"/>
                </a:lnTo>
                <a:lnTo>
                  <a:pt x="7559992" y="0"/>
                </a:lnTo>
                <a:close/>
              </a:path>
            </a:pathLst>
          </a:custGeom>
          <a:solidFill>
            <a:srgbClr val="F6F4F2"/>
          </a:solidFill>
        </p:spPr>
        <p:txBody>
          <a:bodyPr wrap="square" lIns="0" tIns="0" rIns="0" bIns="0" rtlCol="0" anchor="t"/>
          <a:lstStyle/>
          <a:p>
            <a:endParaRPr lang="en-gb"/>
          </a:p>
        </p:txBody>
      </p:sp>
      <p:sp>
        <p:nvSpPr>
          <p:cNvPr id="2" name="object 2"/>
          <p:cNvSpPr txBox="1"/>
          <p:nvPr/>
        </p:nvSpPr>
        <p:spPr>
          <a:xfrm>
            <a:off x="721257" y="2150579"/>
            <a:ext cx="5625819" cy="3540072"/>
          </a:xfrm>
          <a:prstGeom prst="rect">
            <a:avLst/>
          </a:prstGeom>
        </p:spPr>
        <p:txBody>
          <a:bodyPr vert="horz" wrap="square" lIns="0" tIns="12065" rIns="0" bIns="0" rtlCol="0">
            <a:spAutoFit/>
          </a:bodyPr>
          <a:lstStyle/>
          <a:p>
            <a:pPr marL="12700" algn="l" rtl="0">
              <a:lnSpc>
                <a:spcPct val="150000"/>
              </a:lnSpc>
            </a:pPr>
            <a:r>
              <a:rPr lang="en-gb" sz="1400" b="0" i="0" u="none" spc="5" baseline="0" dirty="0">
                <a:latin typeface="GT Walsheim Pro Light" panose="02000503040000020003" pitchFamily="2" charset="-18"/>
                <a:cs typeface="Arial"/>
              </a:rPr>
              <a:t>According to the Regulation of the Minister of Family and Social Policy of 30 June 2022 amending the Regulation on allowances due to the employee hired by a state or local government unit for business trips, the daily allowance for a business trip intended for coverage of increasing costs of boarding has increased as of 28 July 2022 by PLN 8 and now amounts to PLN 38 per day of trip. </a:t>
            </a:r>
          </a:p>
          <a:p>
            <a:pPr marL="12700" algn="l" rtl="0">
              <a:lnSpc>
                <a:spcPct val="150000"/>
              </a:lnSpc>
            </a:pPr>
            <a:endParaRPr lang="en-gb" sz="1400" spc="5" dirty="0">
              <a:latin typeface="GT Walsheim Pro Light" panose="02000503040000020003" pitchFamily="2" charset="-18"/>
              <a:cs typeface="Arial"/>
            </a:endParaRPr>
          </a:p>
          <a:p>
            <a:pPr marL="12700" algn="l" rtl="0">
              <a:lnSpc>
                <a:spcPct val="150000"/>
              </a:lnSpc>
            </a:pPr>
            <a:r>
              <a:rPr lang="en-gb" sz="1400" b="0" i="0" u="none" spc="5" baseline="0" dirty="0">
                <a:latin typeface="GT Walsheim Pro Light" panose="02000503040000020003" pitchFamily="2" charset="-18"/>
                <a:cs typeface="Arial"/>
              </a:rPr>
              <a:t>It has been the first indexation since 9 years. We are presenting </a:t>
            </a:r>
            <a:br>
              <a:rPr lang="en-gb" sz="1400" spc="5" dirty="0">
                <a:latin typeface="GT Walsheim Pro Light" panose="02000503040000020003" pitchFamily="2" charset="-18"/>
                <a:cs typeface="Arial"/>
              </a:rPr>
            </a:br>
            <a:r>
              <a:rPr lang="en-gb" sz="1400" b="0" i="0" u="none" spc="5" baseline="0" dirty="0">
                <a:latin typeface="GT Walsheim Pro Light" panose="02000503040000020003" pitchFamily="2" charset="-18"/>
                <a:cs typeface="Arial"/>
              </a:rPr>
              <a:t>the latest Grant Thornton alert!</a:t>
            </a:r>
          </a:p>
          <a:p>
            <a:pPr marL="12700" algn="r" rtl="0">
              <a:lnSpc>
                <a:spcPct val="150000"/>
              </a:lnSpc>
            </a:pPr>
            <a:endParaRPr lang="en-gb" sz="1400" spc="5" dirty="0">
              <a:latin typeface="GT Walsheim Pro Light" panose="02000503040000020003" pitchFamily="2" charset="-18"/>
              <a:cs typeface="Arial"/>
            </a:endParaRPr>
          </a:p>
          <a:p>
            <a:pPr marL="12700" algn="r" rtl="0">
              <a:lnSpc>
                <a:spcPct val="150000"/>
              </a:lnSpc>
            </a:pPr>
            <a:r>
              <a:rPr lang="en-gb" sz="1400" b="0" i="1" u="none" spc="5" baseline="0" dirty="0">
                <a:latin typeface="GT Walsheim Pro Light" panose="02000503040000020003" pitchFamily="2" charset="-18"/>
                <a:cs typeface="Arial"/>
              </a:rPr>
              <a:t>With kind regards, </a:t>
            </a:r>
          </a:p>
        </p:txBody>
      </p:sp>
      <p:sp>
        <p:nvSpPr>
          <p:cNvPr id="3" name="object 3"/>
          <p:cNvSpPr txBox="1">
            <a:spLocks noGrp="1"/>
          </p:cNvSpPr>
          <p:nvPr>
            <p:ph type="title"/>
          </p:nvPr>
        </p:nvSpPr>
        <p:spPr>
          <a:xfrm>
            <a:off x="721258" y="822656"/>
            <a:ext cx="5625819" cy="505267"/>
          </a:xfrm>
          <a:prstGeom prst="rect">
            <a:avLst/>
          </a:prstGeom>
        </p:spPr>
        <p:txBody>
          <a:bodyPr vert="horz" wrap="square" lIns="0" tIns="12700" rIns="0" bIns="0" rtlCol="0">
            <a:spAutoFit/>
          </a:bodyPr>
          <a:lstStyle/>
          <a:p>
            <a:pPr marL="12700" algn="l" rtl="0">
              <a:lnSpc>
                <a:spcPct val="100000"/>
              </a:lnSpc>
              <a:spcBef>
                <a:spcPts val="100"/>
              </a:spcBef>
            </a:pPr>
            <a:r>
              <a:rPr lang="en-gb" b="1" i="1" u="none" spc="-25" baseline="0">
                <a:latin typeface="GT Walsheim Pro Bold" panose="02000503040000020003" pitchFamily="2" charset="-18"/>
                <a:cs typeface="Arial" panose="020B0604020202020204" pitchFamily="34" charset="0"/>
              </a:rPr>
              <a:t>Dear Sirs and Madams, </a:t>
            </a:r>
            <a:endParaRPr i="1" spc="-25" dirty="0">
              <a:latin typeface="GT Walsheim Pro Bold" panose="02000503040000020003" pitchFamily="2" charset="-18"/>
              <a:cs typeface="Arial" panose="020B0604020202020204" pitchFamily="3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object 3"/>
          <p:cNvSpPr txBox="1"/>
          <p:nvPr/>
        </p:nvSpPr>
        <p:spPr>
          <a:xfrm>
            <a:off x="3641918" y="3116580"/>
            <a:ext cx="2494824" cy="197298"/>
          </a:xfrm>
          <a:prstGeom prst="rect">
            <a:avLst/>
          </a:prstGeom>
        </p:spPr>
        <p:txBody>
          <a:bodyPr vert="horz" wrap="square" lIns="0" tIns="12700" rIns="0" bIns="0" rtlCol="0">
            <a:spAutoFit/>
          </a:bodyPr>
          <a:lstStyle/>
          <a:p>
            <a:pPr marL="12700" marR="17780" algn="l" rtl="0">
              <a:lnSpc>
                <a:spcPct val="120000"/>
              </a:lnSpc>
              <a:spcBef>
                <a:spcPts val="100"/>
              </a:spcBef>
            </a:pPr>
            <a:endParaRPr sz="1100" dirty="0">
              <a:latin typeface="Arial"/>
              <a:cs typeface="Arial"/>
            </a:endParaRPr>
          </a:p>
        </p:txBody>
      </p:sp>
      <p:sp>
        <p:nvSpPr>
          <p:cNvPr id="4" name="object 4"/>
          <p:cNvSpPr txBox="1">
            <a:spLocks noGrp="1"/>
          </p:cNvSpPr>
          <p:nvPr>
            <p:ph type="title"/>
          </p:nvPr>
        </p:nvSpPr>
        <p:spPr>
          <a:xfrm>
            <a:off x="721258" y="822656"/>
            <a:ext cx="5908142" cy="1426031"/>
          </a:xfrm>
          <a:prstGeom prst="rect">
            <a:avLst/>
          </a:prstGeom>
        </p:spPr>
        <p:txBody>
          <a:bodyPr vert="horz" wrap="square" lIns="0" tIns="67945" rIns="0" bIns="0" rtlCol="0">
            <a:spAutoFit/>
          </a:bodyPr>
          <a:lstStyle/>
          <a:p>
            <a:pPr marL="12700" marR="5080" algn="l" rtl="0">
              <a:lnSpc>
                <a:spcPts val="3460"/>
              </a:lnSpc>
              <a:spcBef>
                <a:spcPts val="535"/>
              </a:spcBef>
            </a:pPr>
            <a:r>
              <a:rPr lang="en-gb" b="1" i="0" u="none" spc="120" baseline="0" dirty="0">
                <a:latin typeface="GT Walsheim Pro Bold" panose="02000503040000020003" pitchFamily="2" charset="-18"/>
                <a:cs typeface="Tahoma"/>
              </a:rPr>
              <a:t>Business Trips – Change in Daily Allowances and Lump-Sums for Domestic Trips</a:t>
            </a:r>
            <a:endParaRPr spc="-130" dirty="0">
              <a:latin typeface="GT Walsheim Pro Bold" panose="02000503040000020003" pitchFamily="2" charset="-18"/>
              <a:cs typeface="Tahoma"/>
            </a:endParaRPr>
          </a:p>
        </p:txBody>
      </p:sp>
      <p:sp>
        <p:nvSpPr>
          <p:cNvPr id="7" name="object 2">
            <a:extLst>
              <a:ext uri="{FF2B5EF4-FFF2-40B4-BE49-F238E27FC236}">
                <a16:creationId xmlns:a16="http://schemas.microsoft.com/office/drawing/2014/main" id="{739093C7-648D-4B13-976D-4D3BEE81754E}"/>
              </a:ext>
            </a:extLst>
          </p:cNvPr>
          <p:cNvSpPr txBox="1"/>
          <p:nvPr/>
        </p:nvSpPr>
        <p:spPr>
          <a:xfrm>
            <a:off x="721258" y="3313878"/>
            <a:ext cx="5679542" cy="4741426"/>
          </a:xfrm>
          <a:prstGeom prst="rect">
            <a:avLst/>
          </a:prstGeom>
        </p:spPr>
        <p:txBody>
          <a:bodyPr vert="horz" wrap="square" lIns="0" tIns="12700" rIns="0" bIns="0" rtlCol="0">
            <a:spAutoFit/>
          </a:bodyPr>
          <a:lstStyle/>
          <a:p>
            <a:pPr marL="12700" marR="5080" algn="l" rtl="0">
              <a:lnSpc>
                <a:spcPct val="120000"/>
              </a:lnSpc>
              <a:spcBef>
                <a:spcPts val="100"/>
              </a:spcBef>
            </a:pPr>
            <a:r>
              <a:rPr lang="en-gb" sz="1200" b="0" i="0" u="none" spc="-30" baseline="0" dirty="0">
                <a:latin typeface="GT Walsheim Pro Light" panose="02000503040000020003" pitchFamily="2" charset="-18"/>
                <a:cs typeface="Arial"/>
              </a:rPr>
              <a:t>The Regulation of the Minister of Family and Social Policy of 30 June 2022 amending the Regulation on allowances due to the employee hired by a state or local government unit for business trips increasing the amount of the daily allowance from PLN 30 to PLN 38 has been published in the Journal of Laws.</a:t>
            </a:r>
            <a:br>
              <a:rPr lang="en-gb" sz="1200" spc="-30" dirty="0">
                <a:latin typeface="GT Walsheim Pro Light" panose="02000503040000020003" pitchFamily="2" charset="-18"/>
                <a:cs typeface="Arial"/>
              </a:rPr>
            </a:br>
            <a:endParaRPr lang="en-gb" sz="1200" spc="-30" dirty="0">
              <a:latin typeface="GT Walsheim Pro Light" panose="02000503040000020003" pitchFamily="2" charset="-18"/>
              <a:cs typeface="Arial"/>
            </a:endParaRPr>
          </a:p>
          <a:p>
            <a:pPr marL="12700" marR="5080" algn="l" rtl="0">
              <a:lnSpc>
                <a:spcPct val="120000"/>
              </a:lnSpc>
              <a:spcBef>
                <a:spcPts val="100"/>
              </a:spcBef>
            </a:pPr>
            <a:r>
              <a:rPr lang="en-gb" sz="1200" b="0" i="0" u="none" spc="-30" baseline="0" dirty="0">
                <a:latin typeface="GT Walsheim Pro Light" panose="02000503040000020003" pitchFamily="2" charset="-18"/>
                <a:cs typeface="Arial"/>
              </a:rPr>
              <a:t>Therefore, the following change as well:</a:t>
            </a:r>
          </a:p>
          <a:p>
            <a:pPr marL="641350" marR="5080" lvl="1" indent="-171450" algn="l" rtl="0">
              <a:lnSpc>
                <a:spcPct val="120000"/>
              </a:lnSpc>
              <a:spcBef>
                <a:spcPts val="100"/>
              </a:spcBef>
              <a:buFont typeface="Arial" panose="020B0604020202020204" pitchFamily="34" charset="0"/>
              <a:buChar char="•"/>
            </a:pPr>
            <a:r>
              <a:rPr lang="en-gb" sz="1200" b="0" i="0" u="none" spc="60" baseline="0" dirty="0">
                <a:solidFill>
                  <a:srgbClr val="FF7D1E"/>
                </a:solidFill>
                <a:latin typeface="GT Walsheim Pro Bold" panose="02000503040000020003" pitchFamily="2" charset="-18"/>
                <a:cs typeface="Arial" panose="020B0604020202020204" pitchFamily="34" charset="0"/>
              </a:rPr>
              <a:t>lump-sum for coverage of local commuting costs </a:t>
            </a:r>
            <a:r>
              <a:rPr lang="en-gb" sz="1200" b="0" i="0" u="none" spc="-30" baseline="0" dirty="0">
                <a:latin typeface="GT Walsheim Pro Light" panose="02000503040000020003" pitchFamily="2" charset="-18"/>
                <a:cs typeface="Arial"/>
              </a:rPr>
              <a:t>– increase from PLN 6 to </a:t>
            </a:r>
            <a:r>
              <a:rPr lang="en-gb" sz="1200" b="0" i="0" u="none" spc="60" baseline="0" dirty="0">
                <a:solidFill>
                  <a:srgbClr val="FF7D1E"/>
                </a:solidFill>
                <a:latin typeface="GT Walsheim Pro Bold" panose="02000503040000020003" pitchFamily="2" charset="-18"/>
                <a:cs typeface="Arial" panose="020B0604020202020204" pitchFamily="34" charset="0"/>
              </a:rPr>
              <a:t>PLN 7.60</a:t>
            </a:r>
            <a:r>
              <a:rPr lang="en-gb" sz="1200" b="0" i="0" u="none" spc="-30" baseline="0" dirty="0">
                <a:latin typeface="GT Walsheim Pro Light" panose="02000503040000020003" pitchFamily="2" charset="-18"/>
                <a:cs typeface="Arial"/>
              </a:rPr>
              <a:t>;</a:t>
            </a:r>
          </a:p>
          <a:p>
            <a:pPr marL="641350" marR="5080" lvl="1" indent="-171450" algn="l" rtl="0">
              <a:lnSpc>
                <a:spcPct val="120000"/>
              </a:lnSpc>
              <a:spcBef>
                <a:spcPts val="100"/>
              </a:spcBef>
              <a:buFont typeface="Arial" panose="020B0604020202020204" pitchFamily="34" charset="0"/>
              <a:buChar char="•"/>
            </a:pPr>
            <a:r>
              <a:rPr lang="en-gb" sz="1200" b="0" i="0" u="none" spc="60" baseline="0" dirty="0">
                <a:solidFill>
                  <a:srgbClr val="FF7D1E"/>
                </a:solidFill>
                <a:latin typeface="GT Walsheim Pro Bold" panose="02000503040000020003" pitchFamily="2" charset="-18"/>
                <a:cs typeface="Arial" panose="020B0604020202020204" pitchFamily="34" charset="0"/>
              </a:rPr>
              <a:t>lump-sum for accommodation </a:t>
            </a:r>
            <a:r>
              <a:rPr lang="en-gb" sz="1200" b="0" i="0" u="none" spc="-30" baseline="0" dirty="0">
                <a:latin typeface="GT Walsheim Pro Light" panose="02000503040000020003" pitchFamily="2" charset="-18"/>
                <a:cs typeface="Arial"/>
              </a:rPr>
              <a:t>(if the employee is not provided with gratuitous accommodation and does not deliver a receipt for hotel accommodation, the employee is entitled to a lump-sum for each day of accommodation equal to 150% of the daily allowance, provided that the </a:t>
            </a:r>
            <a:r>
              <a:rPr lang="pl-PL" sz="1200" b="0" i="0" u="none" spc="-30" baseline="0" dirty="0" err="1">
                <a:latin typeface="GT Walsheim Pro Light" panose="02000503040000020003" pitchFamily="2" charset="-18"/>
                <a:cs typeface="Arial"/>
              </a:rPr>
              <a:t>stay</a:t>
            </a:r>
            <a:r>
              <a:rPr lang="pl-PL" sz="1200" b="0" i="0" u="none" spc="-30" baseline="0" dirty="0">
                <a:latin typeface="GT Walsheim Pro Light" panose="02000503040000020003" pitchFamily="2" charset="-18"/>
                <a:cs typeface="Arial"/>
              </a:rPr>
              <a:t> </a:t>
            </a:r>
            <a:r>
              <a:rPr lang="en-gb" sz="1200" b="0" i="0" u="none" spc="-30" baseline="0" dirty="0">
                <a:latin typeface="GT Walsheim Pro Light" panose="02000503040000020003" pitchFamily="2" charset="-18"/>
                <a:cs typeface="Arial"/>
              </a:rPr>
              <a:t>lasts at least 6 hours between 9:00 PM and 7:00 AM) – increase from PLN 45 </a:t>
            </a:r>
            <a:br>
              <a:rPr lang="en-gb" sz="1200" spc="-30" dirty="0">
                <a:latin typeface="GT Walsheim Pro Light" panose="02000503040000020003" pitchFamily="2" charset="-18"/>
                <a:cs typeface="Arial"/>
              </a:rPr>
            </a:br>
            <a:r>
              <a:rPr lang="en-gb" sz="1200" b="0" i="0" u="none" spc="-30" baseline="0" dirty="0">
                <a:latin typeface="GT Walsheim Pro Light" panose="02000503040000020003" pitchFamily="2" charset="-18"/>
                <a:cs typeface="Arial"/>
              </a:rPr>
              <a:t>to </a:t>
            </a:r>
            <a:r>
              <a:rPr lang="en-gb" sz="1200" b="0" i="0" u="none" spc="60" baseline="0" dirty="0">
                <a:solidFill>
                  <a:srgbClr val="FF7D1E"/>
                </a:solidFill>
                <a:latin typeface="GT Walsheim Pro Bold" panose="02000503040000020003" pitchFamily="2" charset="-18"/>
                <a:cs typeface="Arial" panose="020B0604020202020204" pitchFamily="34" charset="0"/>
              </a:rPr>
              <a:t>PLN 57</a:t>
            </a:r>
            <a:r>
              <a:rPr lang="en-gb" sz="1200" b="0" i="0" u="none" spc="-30" baseline="0" dirty="0">
                <a:latin typeface="GT Walsheim Pro Light" panose="02000503040000020003" pitchFamily="2" charset="-18"/>
                <a:cs typeface="Arial"/>
              </a:rPr>
              <a:t>;</a:t>
            </a:r>
          </a:p>
          <a:p>
            <a:pPr marL="641350" marR="5080" lvl="1" indent="-171450" algn="l" rtl="0">
              <a:lnSpc>
                <a:spcPct val="120000"/>
              </a:lnSpc>
              <a:spcBef>
                <a:spcPts val="100"/>
              </a:spcBef>
              <a:buFont typeface="Arial" panose="020B0604020202020204" pitchFamily="34" charset="0"/>
              <a:buChar char="•"/>
            </a:pPr>
            <a:r>
              <a:rPr lang="en-gb" sz="1200" b="0" i="0" u="none" spc="60" baseline="0" dirty="0">
                <a:solidFill>
                  <a:srgbClr val="FF7D1E"/>
                </a:solidFill>
                <a:latin typeface="GT Walsheim Pro Bold" panose="02000503040000020003" pitchFamily="2" charset="-18"/>
                <a:cs typeface="Arial" panose="020B0604020202020204" pitchFamily="34" charset="0"/>
              </a:rPr>
              <a:t>hotel accommodation </a:t>
            </a:r>
            <a:r>
              <a:rPr lang="en-gb" sz="1200" b="0" i="0" u="none" spc="-30" baseline="0" dirty="0">
                <a:latin typeface="GT Walsheim Pro Light" panose="02000503040000020003" pitchFamily="2" charset="-18"/>
                <a:cs typeface="Arial"/>
              </a:rPr>
              <a:t>(due based on the presented receipt, not exceeding, however, twenty times the daily allowance rate per hotel day) – increase from PLN 600 to </a:t>
            </a:r>
            <a:r>
              <a:rPr lang="en-gb" sz="1200" b="0" i="0" u="none" spc="60" baseline="0" dirty="0">
                <a:solidFill>
                  <a:srgbClr val="FF7D1E"/>
                </a:solidFill>
                <a:latin typeface="GT Walsheim Pro Bold" panose="02000503040000020003" pitchFamily="2" charset="-18"/>
                <a:cs typeface="Arial" panose="020B0604020202020204" pitchFamily="34" charset="0"/>
              </a:rPr>
              <a:t>PLN 760</a:t>
            </a:r>
            <a:r>
              <a:rPr lang="en-gb" sz="1200" b="0" i="0" u="none" spc="-30" baseline="0" dirty="0">
                <a:latin typeface="GT Walsheim Pro Light" panose="02000503040000020003" pitchFamily="2" charset="-18"/>
                <a:cs typeface="Arial"/>
              </a:rPr>
              <a:t>.</a:t>
            </a:r>
          </a:p>
          <a:p>
            <a:pPr marL="12700" marR="5080" algn="l" rtl="0">
              <a:lnSpc>
                <a:spcPct val="120000"/>
              </a:lnSpc>
              <a:spcBef>
                <a:spcPts val="100"/>
              </a:spcBef>
            </a:pPr>
            <a:r>
              <a:rPr lang="en-gb" sz="1200" b="0" i="0" u="none" spc="-30" baseline="0" dirty="0">
                <a:latin typeface="GT Walsheim Pro Light" panose="02000503040000020003" pitchFamily="2" charset="-18"/>
                <a:cs typeface="Arial"/>
              </a:rPr>
              <a:t>The Regulation enters into force 14 days upon announcement, i.e. on </a:t>
            </a:r>
            <a:r>
              <a:rPr lang="en-gb" sz="1200" b="0" i="0" u="none" spc="60" baseline="0" dirty="0">
                <a:solidFill>
                  <a:srgbClr val="FF7D1E"/>
                </a:solidFill>
                <a:latin typeface="GT Walsheim Pro Bold" panose="02000503040000020003" pitchFamily="2" charset="-18"/>
                <a:cs typeface="Arial" panose="020B0604020202020204" pitchFamily="34" charset="0"/>
              </a:rPr>
              <a:t>28/07/2022</a:t>
            </a:r>
            <a:r>
              <a:rPr lang="en-gb" sz="1200" b="0" i="0" u="none" spc="60" baseline="0" dirty="0">
                <a:latin typeface="GT Walsheim Pro Light" panose="02000503040000020003" pitchFamily="2" charset="-18"/>
                <a:cs typeface="Arial" panose="020B0604020202020204" pitchFamily="34" charset="0"/>
              </a:rPr>
              <a:t>.</a:t>
            </a:r>
          </a:p>
          <a:p>
            <a:pPr marL="12700" marR="5080" algn="l" rtl="0">
              <a:lnSpc>
                <a:spcPct val="120000"/>
              </a:lnSpc>
              <a:spcBef>
                <a:spcPts val="100"/>
              </a:spcBef>
            </a:pPr>
            <a:br>
              <a:rPr lang="en-gb" sz="1200" spc="-30" dirty="0">
                <a:latin typeface="GT Walsheim Pro Light" panose="02000503040000020003" pitchFamily="2" charset="-18"/>
                <a:cs typeface="Arial"/>
              </a:rPr>
            </a:br>
            <a:r>
              <a:rPr lang="en-gb" sz="1200" b="0" i="0" u="none" spc="-30" baseline="0" dirty="0">
                <a:solidFill>
                  <a:srgbClr val="7030A0"/>
                </a:solidFill>
                <a:latin typeface="GT Walsheim Pro Light" panose="02000503040000020003" pitchFamily="2" charset="-18"/>
                <a:cs typeface="Arial"/>
              </a:rPr>
              <a:t>For details, see:</a:t>
            </a:r>
            <a:r>
              <a:rPr lang="en-gb" sz="1200" b="0" i="0" u="none" spc="-30" baseline="0" dirty="0">
                <a:latin typeface="GT Walsheim Pro Light" panose="02000503040000020003" pitchFamily="2" charset="-18"/>
                <a:cs typeface="Arial"/>
              </a:rPr>
              <a:t>  </a:t>
            </a:r>
            <a:r>
              <a:rPr lang="en-gb" sz="1200" b="0" i="0" u="none" spc="-30" baseline="0" dirty="0">
                <a:latin typeface="GT Walsheim Pro Light" panose="02000503040000020003" pitchFamily="2" charset="-18"/>
                <a:cs typeface="Arial"/>
                <a:hlinkClick r:id="rId2"/>
              </a:rPr>
              <a:t>https://dziennikustaw.gov.pl/DU/rok/2022/pozycja/1481</a:t>
            </a:r>
            <a:endParaRPr lang="en-gb" sz="1200" spc="-30" dirty="0">
              <a:latin typeface="GT Walsheim Pro Light" panose="02000503040000020003" pitchFamily="2" charset="-18"/>
              <a:cs typeface="Arial"/>
            </a:endParaRPr>
          </a:p>
          <a:p>
            <a:pPr marL="12700" marR="5080" algn="l" rtl="0">
              <a:lnSpc>
                <a:spcPct val="120000"/>
              </a:lnSpc>
              <a:spcBef>
                <a:spcPts val="100"/>
              </a:spcBef>
            </a:pPr>
            <a:endParaRPr lang="en-gb" sz="1200" spc="-30" dirty="0">
              <a:latin typeface="GT Walsheim Pro Light" panose="02000503040000020003" pitchFamily="2" charset="-18"/>
              <a:cs typeface="Arial"/>
            </a:endParaRPr>
          </a:p>
        </p:txBody>
      </p:sp>
      <p:sp>
        <p:nvSpPr>
          <p:cNvPr id="15" name="object 8">
            <a:extLst>
              <a:ext uri="{FF2B5EF4-FFF2-40B4-BE49-F238E27FC236}">
                <a16:creationId xmlns:a16="http://schemas.microsoft.com/office/drawing/2014/main" id="{807070E5-3526-5273-9D76-9DEBC7040C45}"/>
              </a:ext>
            </a:extLst>
          </p:cNvPr>
          <p:cNvSpPr/>
          <p:nvPr/>
        </p:nvSpPr>
        <p:spPr>
          <a:xfrm>
            <a:off x="2514600" y="7924800"/>
            <a:ext cx="5053312" cy="4980858"/>
          </a:xfrm>
          <a:prstGeom prst="rect">
            <a:avLst/>
          </a:prstGeom>
          <a:blipFill>
            <a:blip r:embed="rId3" cstate="print"/>
            <a:stretch>
              <a:fillRect/>
            </a:stretch>
          </a:blipFill>
        </p:spPr>
        <p:txBody>
          <a:bodyPr wrap="square" lIns="0" tIns="0" rIns="0" bIns="0" rtlCol="0"/>
          <a:lstStyle/>
          <a:p>
            <a:endParaRPr/>
          </a:p>
        </p:txBody>
      </p:sp>
    </p:spTree>
    <p:extLst>
      <p:ext uri="{BB962C8B-B14F-4D97-AF65-F5344CB8AC3E}">
        <p14:creationId xmlns:p14="http://schemas.microsoft.com/office/powerpoint/2010/main" val="2683588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629112" y="1082270"/>
            <a:ext cx="5364396" cy="500947"/>
          </a:xfrm>
          <a:prstGeom prst="rect">
            <a:avLst/>
          </a:prstGeom>
        </p:spPr>
        <p:txBody>
          <a:bodyPr vert="horz" wrap="square" lIns="0" tIns="8422" rIns="0" bIns="0" rtlCol="0">
            <a:spAutoFit/>
          </a:bodyPr>
          <a:lstStyle/>
          <a:p>
            <a:pPr marL="6478">
              <a:spcBef>
                <a:spcPts val="66"/>
              </a:spcBef>
            </a:pPr>
            <a:r>
              <a:rPr lang="en-US" spc="120" dirty="0">
                <a:latin typeface="GT Walsheim Pro Bold" panose="02000503040000020003" pitchFamily="2" charset="-18"/>
                <a:cs typeface="Tahoma"/>
              </a:rPr>
              <a:t>Feel free to contact us</a:t>
            </a:r>
            <a:endParaRPr spc="120" dirty="0">
              <a:latin typeface="GT Walsheim Pro Bold" panose="02000503040000020003" pitchFamily="2" charset="-18"/>
              <a:cs typeface="Tahoma"/>
            </a:endParaRPr>
          </a:p>
        </p:txBody>
      </p:sp>
      <p:sp>
        <p:nvSpPr>
          <p:cNvPr id="3" name="object 3"/>
          <p:cNvSpPr txBox="1"/>
          <p:nvPr/>
        </p:nvSpPr>
        <p:spPr>
          <a:xfrm>
            <a:off x="633725" y="1923771"/>
            <a:ext cx="2321483" cy="1032936"/>
          </a:xfrm>
          <a:prstGeom prst="rect">
            <a:avLst/>
          </a:prstGeom>
        </p:spPr>
        <p:txBody>
          <a:bodyPr vert="horz" wrap="square" lIns="0" tIns="33362" rIns="0" bIns="0" rtlCol="0">
            <a:spAutoFit/>
          </a:bodyPr>
          <a:lstStyle/>
          <a:p>
            <a:pPr marL="6478">
              <a:spcBef>
                <a:spcPts val="263"/>
              </a:spcBef>
            </a:pPr>
            <a:r>
              <a:rPr lang="en-GB" sz="1100" b="1" spc="-13" dirty="0">
                <a:solidFill>
                  <a:srgbClr val="572C82"/>
                </a:solidFill>
                <a:latin typeface="GT Walsheim Pro Light" panose="02000503040000020003" pitchFamily="2" charset="-18"/>
                <a:cs typeface="Arial" panose="020B0604020202020204" pitchFamily="34" charset="0"/>
              </a:rPr>
              <a:t>Office in Poznań</a:t>
            </a:r>
            <a:endParaRPr lang="en-GB" sz="1100" dirty="0">
              <a:latin typeface="GT Walsheim Pro Light" panose="02000503040000020003" pitchFamily="2" charset="-18"/>
              <a:cs typeface="Arial" panose="020B0604020202020204" pitchFamily="34" charset="0"/>
            </a:endParaRPr>
          </a:p>
          <a:p>
            <a:pPr marL="6478" marR="2591">
              <a:lnSpc>
                <a:spcPct val="130100"/>
              </a:lnSpc>
            </a:pPr>
            <a:r>
              <a:rPr lang="en-GB" sz="1100" spc="-10" dirty="0">
                <a:solidFill>
                  <a:srgbClr val="572C82"/>
                </a:solidFill>
                <a:latin typeface="GT Walsheim Pro Light" panose="02000503040000020003" pitchFamily="2" charset="-18"/>
                <a:cs typeface="Arial" panose="020B0604020202020204" pitchFamily="34" charset="0"/>
              </a:rPr>
              <a:t>ul. abpa </a:t>
            </a:r>
            <a:r>
              <a:rPr lang="en-GB" sz="1100" spc="-13" dirty="0">
                <a:solidFill>
                  <a:srgbClr val="572C82"/>
                </a:solidFill>
                <a:latin typeface="GT Walsheim Pro Light" panose="02000503040000020003" pitchFamily="2" charset="-18"/>
                <a:cs typeface="Arial" panose="020B0604020202020204" pitchFamily="34" charset="0"/>
              </a:rPr>
              <a:t>Antoniego</a:t>
            </a:r>
            <a:r>
              <a:rPr lang="en-GB" sz="1100" spc="-66" dirty="0">
                <a:solidFill>
                  <a:srgbClr val="572C82"/>
                </a:solidFill>
                <a:latin typeface="GT Walsheim Pro Light" panose="02000503040000020003" pitchFamily="2" charset="-18"/>
                <a:cs typeface="Arial" panose="020B0604020202020204" pitchFamily="34" charset="0"/>
              </a:rPr>
              <a:t> </a:t>
            </a:r>
            <a:r>
              <a:rPr lang="en-GB" sz="1100" spc="-15" dirty="0">
                <a:solidFill>
                  <a:srgbClr val="572C82"/>
                </a:solidFill>
                <a:latin typeface="GT Walsheim Pro Light" panose="02000503040000020003" pitchFamily="2" charset="-18"/>
                <a:cs typeface="Arial" panose="020B0604020202020204" pitchFamily="34" charset="0"/>
              </a:rPr>
              <a:t>Baraniaka  </a:t>
            </a:r>
            <a:r>
              <a:rPr lang="en-GB" sz="1100" spc="-10" dirty="0">
                <a:solidFill>
                  <a:srgbClr val="572C82"/>
                </a:solidFill>
                <a:latin typeface="GT Walsheim Pro Light" panose="02000503040000020003" pitchFamily="2" charset="-18"/>
                <a:cs typeface="Arial" panose="020B0604020202020204" pitchFamily="34" charset="0"/>
              </a:rPr>
              <a:t>88E, Bu</a:t>
            </a:r>
            <a:r>
              <a:rPr lang="pl-PL" sz="1100" spc="-10" dirty="0">
                <a:solidFill>
                  <a:srgbClr val="572C82"/>
                </a:solidFill>
                <a:latin typeface="GT Walsheim Pro Light" panose="02000503040000020003" pitchFamily="2" charset="-18"/>
                <a:cs typeface="Arial" panose="020B0604020202020204" pitchFamily="34" charset="0"/>
              </a:rPr>
              <a:t>dynek </a:t>
            </a:r>
            <a:r>
              <a:rPr lang="en-GB" sz="1100" spc="-38" dirty="0">
                <a:solidFill>
                  <a:srgbClr val="572C82"/>
                </a:solidFill>
                <a:latin typeface="GT Walsheim Pro Light" panose="02000503040000020003" pitchFamily="2" charset="-18"/>
                <a:cs typeface="Arial" panose="020B0604020202020204" pitchFamily="34" charset="0"/>
              </a:rPr>
              <a:t>F,</a:t>
            </a:r>
            <a:endParaRPr lang="en-GB" sz="1100" dirty="0">
              <a:latin typeface="GT Walsheim Pro Light" panose="02000503040000020003" pitchFamily="2" charset="-18"/>
              <a:cs typeface="Arial" panose="020B0604020202020204" pitchFamily="34" charset="0"/>
            </a:endParaRPr>
          </a:p>
          <a:p>
            <a:pPr marL="6478">
              <a:spcBef>
                <a:spcPts val="209"/>
              </a:spcBef>
            </a:pPr>
            <a:r>
              <a:rPr lang="en-GB" sz="1100" spc="66" dirty="0">
                <a:solidFill>
                  <a:srgbClr val="572C82"/>
                </a:solidFill>
                <a:latin typeface="GT Walsheim Pro Light" panose="02000503040000020003" pitchFamily="2" charset="-18"/>
                <a:cs typeface="Arial" panose="020B0604020202020204" pitchFamily="34" charset="0"/>
              </a:rPr>
              <a:t>61-131</a:t>
            </a:r>
            <a:r>
              <a:rPr lang="en-GB" sz="1100" spc="-28" dirty="0">
                <a:solidFill>
                  <a:srgbClr val="572C82"/>
                </a:solidFill>
                <a:latin typeface="GT Walsheim Pro Light" panose="02000503040000020003" pitchFamily="2" charset="-18"/>
                <a:cs typeface="Arial" panose="020B0604020202020204" pitchFamily="34" charset="0"/>
              </a:rPr>
              <a:t> </a:t>
            </a:r>
            <a:r>
              <a:rPr lang="en-GB" sz="1100" spc="-18" dirty="0">
                <a:solidFill>
                  <a:srgbClr val="572C82"/>
                </a:solidFill>
                <a:latin typeface="GT Walsheim Pro Light" panose="02000503040000020003" pitchFamily="2" charset="-18"/>
                <a:cs typeface="Arial" panose="020B0604020202020204" pitchFamily="34" charset="0"/>
              </a:rPr>
              <a:t>Poznań</a:t>
            </a:r>
            <a:endParaRPr lang="en-GB" sz="1100" dirty="0">
              <a:latin typeface="GT Walsheim Pro Light" panose="02000503040000020003" pitchFamily="2" charset="-18"/>
              <a:cs typeface="Arial" panose="020B0604020202020204" pitchFamily="34" charset="0"/>
            </a:endParaRPr>
          </a:p>
          <a:p>
            <a:pPr marL="6478">
              <a:spcBef>
                <a:spcPts val="212"/>
              </a:spcBef>
            </a:pPr>
            <a:r>
              <a:rPr lang="en-GB" sz="1100" spc="-38" dirty="0">
                <a:solidFill>
                  <a:srgbClr val="572C82"/>
                </a:solidFill>
                <a:latin typeface="GT Walsheim Pro Light" panose="02000503040000020003" pitchFamily="2" charset="-18"/>
                <a:cs typeface="Arial" panose="020B0604020202020204" pitchFamily="34" charset="0"/>
              </a:rPr>
              <a:t>T: </a:t>
            </a:r>
            <a:r>
              <a:rPr lang="en-GB" sz="1100" spc="-5" dirty="0">
                <a:solidFill>
                  <a:srgbClr val="572C82"/>
                </a:solidFill>
                <a:latin typeface="GT Walsheim Pro Light" panose="02000503040000020003" pitchFamily="2" charset="-18"/>
                <a:cs typeface="Arial" panose="020B0604020202020204" pitchFamily="34" charset="0"/>
              </a:rPr>
              <a:t>+48 </a:t>
            </a:r>
            <a:r>
              <a:rPr lang="en-GB" sz="1100" spc="74" dirty="0">
                <a:solidFill>
                  <a:srgbClr val="572C82"/>
                </a:solidFill>
                <a:latin typeface="GT Walsheim Pro Light" panose="02000503040000020003" pitchFamily="2" charset="-18"/>
                <a:cs typeface="Arial" panose="020B0604020202020204" pitchFamily="34" charset="0"/>
              </a:rPr>
              <a:t>61</a:t>
            </a:r>
            <a:r>
              <a:rPr lang="en-GB" sz="1100" spc="-66" dirty="0">
                <a:solidFill>
                  <a:srgbClr val="572C82"/>
                </a:solidFill>
                <a:latin typeface="GT Walsheim Pro Light" panose="02000503040000020003" pitchFamily="2" charset="-18"/>
                <a:cs typeface="Arial" panose="020B0604020202020204" pitchFamily="34" charset="0"/>
              </a:rPr>
              <a:t> </a:t>
            </a:r>
            <a:r>
              <a:rPr lang="en-GB" sz="1100" spc="3" dirty="0">
                <a:solidFill>
                  <a:srgbClr val="572C82"/>
                </a:solidFill>
                <a:latin typeface="GT Walsheim Pro Light" panose="02000503040000020003" pitchFamily="2" charset="-18"/>
                <a:cs typeface="Arial" panose="020B0604020202020204" pitchFamily="34" charset="0"/>
              </a:rPr>
              <a:t>625 </a:t>
            </a:r>
            <a:r>
              <a:rPr lang="en-GB" sz="1100" spc="56" dirty="0">
                <a:solidFill>
                  <a:srgbClr val="572C82"/>
                </a:solidFill>
                <a:latin typeface="GT Walsheim Pro Light" panose="02000503040000020003" pitchFamily="2" charset="-18"/>
                <a:cs typeface="Arial" panose="020B0604020202020204" pitchFamily="34" charset="0"/>
              </a:rPr>
              <a:t>1100</a:t>
            </a:r>
            <a:endParaRPr lang="en-GB" sz="1100" dirty="0">
              <a:latin typeface="GT Walsheim Pro Light" panose="02000503040000020003" pitchFamily="2" charset="-18"/>
              <a:cs typeface="Arial" panose="020B0604020202020204" pitchFamily="34" charset="0"/>
            </a:endParaRPr>
          </a:p>
        </p:txBody>
      </p:sp>
      <p:sp>
        <p:nvSpPr>
          <p:cNvPr id="4" name="object 4"/>
          <p:cNvSpPr txBox="1"/>
          <p:nvPr/>
        </p:nvSpPr>
        <p:spPr>
          <a:xfrm>
            <a:off x="643897" y="6725757"/>
            <a:ext cx="1073725" cy="175818"/>
          </a:xfrm>
          <a:prstGeom prst="rect">
            <a:avLst/>
          </a:prstGeom>
        </p:spPr>
        <p:txBody>
          <a:bodyPr vert="horz" wrap="square" lIns="0" tIns="6478" rIns="0" bIns="0" rtlCol="0">
            <a:spAutoFit/>
          </a:bodyPr>
          <a:lstStyle/>
          <a:p>
            <a:pPr marL="6478">
              <a:spcBef>
                <a:spcPts val="51"/>
              </a:spcBef>
            </a:pPr>
            <a:r>
              <a:rPr lang="en-GB" sz="1100" b="1" spc="-13" dirty="0">
                <a:solidFill>
                  <a:srgbClr val="572C82"/>
                </a:solidFill>
                <a:latin typeface="GT Walsheim Pro Light" panose="02000503040000020003" pitchFamily="2" charset="-18"/>
                <a:cs typeface="Arial" panose="020B0604020202020204" pitchFamily="34" charset="0"/>
              </a:rPr>
              <a:t>Find us on</a:t>
            </a:r>
            <a:r>
              <a:rPr sz="1100" b="1" spc="-13" dirty="0">
                <a:solidFill>
                  <a:srgbClr val="572C82"/>
                </a:solidFill>
                <a:latin typeface="GT Walsheim Pro Light" panose="02000503040000020003" pitchFamily="2" charset="-18"/>
                <a:cs typeface="Arial" panose="020B0604020202020204" pitchFamily="34" charset="0"/>
              </a:rPr>
              <a:t>:</a:t>
            </a:r>
            <a:endParaRPr sz="1100" dirty="0">
              <a:latin typeface="GT Walsheim Pro Light" panose="02000503040000020003" pitchFamily="2" charset="-18"/>
              <a:cs typeface="Arial" panose="020B0604020202020204" pitchFamily="34" charset="0"/>
            </a:endParaRPr>
          </a:p>
        </p:txBody>
      </p:sp>
      <p:sp>
        <p:nvSpPr>
          <p:cNvPr id="5" name="object 5"/>
          <p:cNvSpPr txBox="1"/>
          <p:nvPr/>
        </p:nvSpPr>
        <p:spPr>
          <a:xfrm>
            <a:off x="3423633" y="1918114"/>
            <a:ext cx="1594759" cy="787413"/>
          </a:xfrm>
          <a:prstGeom prst="rect">
            <a:avLst/>
          </a:prstGeom>
        </p:spPr>
        <p:txBody>
          <a:bodyPr vert="horz" wrap="square" lIns="0" tIns="33038" rIns="0" bIns="0" rtlCol="0">
            <a:spAutoFit/>
          </a:bodyPr>
          <a:lstStyle/>
          <a:p>
            <a:pPr marL="6478">
              <a:spcBef>
                <a:spcPts val="260"/>
              </a:spcBef>
            </a:pPr>
            <a:r>
              <a:rPr lang="pl-PL" sz="1100" b="1" spc="-13" dirty="0">
                <a:solidFill>
                  <a:srgbClr val="572C82"/>
                </a:solidFill>
                <a:latin typeface="GT Walsheim Pro Light" panose="02000503040000020003" pitchFamily="2" charset="-18"/>
                <a:cs typeface="Arial" panose="020B0604020202020204" pitchFamily="34" charset="0"/>
              </a:rPr>
              <a:t>Office in </a:t>
            </a:r>
            <a:r>
              <a:rPr sz="1100" b="1" spc="-20" dirty="0">
                <a:solidFill>
                  <a:srgbClr val="572C82"/>
                </a:solidFill>
                <a:latin typeface="GT Walsheim Pro Light" panose="02000503040000020003" pitchFamily="2" charset="-18"/>
                <a:cs typeface="Arial" panose="020B0604020202020204" pitchFamily="34" charset="0"/>
              </a:rPr>
              <a:t>Toru</a:t>
            </a:r>
            <a:r>
              <a:rPr lang="pl-PL" sz="1100" b="1" spc="-20" dirty="0">
                <a:solidFill>
                  <a:srgbClr val="572C82"/>
                </a:solidFill>
                <a:latin typeface="GT Walsheim Pro Light" panose="02000503040000020003" pitchFamily="2" charset="-18"/>
                <a:cs typeface="Arial" panose="020B0604020202020204" pitchFamily="34" charset="0"/>
              </a:rPr>
              <a:t>ń</a:t>
            </a:r>
            <a:endParaRPr sz="1100" dirty="0">
              <a:latin typeface="GT Walsheim Pro Light" panose="02000503040000020003" pitchFamily="2" charset="-18"/>
              <a:cs typeface="Arial" panose="020B0604020202020204" pitchFamily="34" charset="0"/>
            </a:endParaRPr>
          </a:p>
          <a:p>
            <a:pPr marL="6478">
              <a:spcBef>
                <a:spcPts val="212"/>
              </a:spcBef>
            </a:pPr>
            <a:r>
              <a:rPr sz="1100" spc="-10" dirty="0">
                <a:solidFill>
                  <a:srgbClr val="572C82"/>
                </a:solidFill>
                <a:latin typeface="GT Walsheim Pro Light" panose="02000503040000020003" pitchFamily="2" charset="-18"/>
                <a:cs typeface="Arial" panose="020B0604020202020204" pitchFamily="34" charset="0"/>
              </a:rPr>
              <a:t>ul. </a:t>
            </a:r>
            <a:r>
              <a:rPr sz="1100" spc="-13" dirty="0">
                <a:solidFill>
                  <a:srgbClr val="572C82"/>
                </a:solidFill>
                <a:latin typeface="GT Walsheim Pro Light" panose="02000503040000020003" pitchFamily="2" charset="-18"/>
                <a:cs typeface="Arial" panose="020B0604020202020204" pitchFamily="34" charset="0"/>
              </a:rPr>
              <a:t>Grudziądzka</a:t>
            </a:r>
            <a:r>
              <a:rPr sz="1100" spc="-61" dirty="0">
                <a:solidFill>
                  <a:srgbClr val="572C82"/>
                </a:solidFill>
                <a:latin typeface="GT Walsheim Pro Light" panose="02000503040000020003" pitchFamily="2" charset="-18"/>
                <a:cs typeface="Arial" panose="020B0604020202020204" pitchFamily="34" charset="0"/>
              </a:rPr>
              <a:t> </a:t>
            </a:r>
            <a:r>
              <a:rPr sz="1100" spc="-5" dirty="0">
                <a:solidFill>
                  <a:srgbClr val="572C82"/>
                </a:solidFill>
                <a:latin typeface="GT Walsheim Pro Light" panose="02000503040000020003" pitchFamily="2" charset="-18"/>
                <a:cs typeface="Arial" panose="020B0604020202020204" pitchFamily="34" charset="0"/>
              </a:rPr>
              <a:t>46-48</a:t>
            </a:r>
            <a:endParaRPr sz="1100" dirty="0">
              <a:latin typeface="GT Walsheim Pro Light" panose="02000503040000020003" pitchFamily="2" charset="-18"/>
              <a:cs typeface="Arial" panose="020B0604020202020204" pitchFamily="34" charset="0"/>
            </a:endParaRPr>
          </a:p>
          <a:p>
            <a:pPr marL="6478">
              <a:spcBef>
                <a:spcPts val="212"/>
              </a:spcBef>
            </a:pPr>
            <a:r>
              <a:rPr sz="1100" spc="23" dirty="0">
                <a:solidFill>
                  <a:srgbClr val="572C82"/>
                </a:solidFill>
                <a:latin typeface="GT Walsheim Pro Light" panose="02000503040000020003" pitchFamily="2" charset="-18"/>
                <a:cs typeface="Arial" panose="020B0604020202020204" pitchFamily="34" charset="0"/>
              </a:rPr>
              <a:t>87-100</a:t>
            </a:r>
            <a:r>
              <a:rPr sz="1100" spc="-28" dirty="0">
                <a:solidFill>
                  <a:srgbClr val="572C82"/>
                </a:solidFill>
                <a:latin typeface="GT Walsheim Pro Light" panose="02000503040000020003" pitchFamily="2" charset="-18"/>
                <a:cs typeface="Arial" panose="020B0604020202020204" pitchFamily="34" charset="0"/>
              </a:rPr>
              <a:t> </a:t>
            </a:r>
            <a:r>
              <a:rPr sz="1100" spc="-23" dirty="0">
                <a:solidFill>
                  <a:srgbClr val="572C82"/>
                </a:solidFill>
                <a:latin typeface="GT Walsheim Pro Light" panose="02000503040000020003" pitchFamily="2" charset="-18"/>
                <a:cs typeface="Arial" panose="020B0604020202020204" pitchFamily="34" charset="0"/>
              </a:rPr>
              <a:t>Toruń</a:t>
            </a:r>
            <a:endParaRPr sz="1100" dirty="0">
              <a:latin typeface="GT Walsheim Pro Light" panose="02000503040000020003" pitchFamily="2" charset="-18"/>
              <a:cs typeface="Arial" panose="020B0604020202020204" pitchFamily="34" charset="0"/>
            </a:endParaRPr>
          </a:p>
          <a:p>
            <a:pPr marL="6478">
              <a:spcBef>
                <a:spcPts val="212"/>
              </a:spcBef>
            </a:pPr>
            <a:r>
              <a:rPr sz="1100" spc="-38" dirty="0">
                <a:solidFill>
                  <a:srgbClr val="572C82"/>
                </a:solidFill>
                <a:latin typeface="GT Walsheim Pro Light" panose="02000503040000020003" pitchFamily="2" charset="-18"/>
                <a:cs typeface="Arial" panose="020B0604020202020204" pitchFamily="34" charset="0"/>
              </a:rPr>
              <a:t>T: </a:t>
            </a:r>
            <a:r>
              <a:rPr sz="1100" spc="-5" dirty="0">
                <a:solidFill>
                  <a:srgbClr val="572C82"/>
                </a:solidFill>
                <a:latin typeface="GT Walsheim Pro Light" panose="02000503040000020003" pitchFamily="2" charset="-18"/>
                <a:cs typeface="Arial" panose="020B0604020202020204" pitchFamily="34" charset="0"/>
              </a:rPr>
              <a:t>+48 56 </a:t>
            </a:r>
            <a:r>
              <a:rPr sz="1100" spc="5" dirty="0">
                <a:solidFill>
                  <a:srgbClr val="572C82"/>
                </a:solidFill>
                <a:latin typeface="GT Walsheim Pro Light" panose="02000503040000020003" pitchFamily="2" charset="-18"/>
                <a:cs typeface="Arial" panose="020B0604020202020204" pitchFamily="34" charset="0"/>
              </a:rPr>
              <a:t>663</a:t>
            </a:r>
            <a:r>
              <a:rPr sz="1100" spc="-64" dirty="0">
                <a:solidFill>
                  <a:srgbClr val="572C82"/>
                </a:solidFill>
                <a:latin typeface="GT Walsheim Pro Light" panose="02000503040000020003" pitchFamily="2" charset="-18"/>
                <a:cs typeface="Arial" panose="020B0604020202020204" pitchFamily="34" charset="0"/>
              </a:rPr>
              <a:t> </a:t>
            </a:r>
            <a:r>
              <a:rPr sz="1100" spc="5" dirty="0">
                <a:solidFill>
                  <a:srgbClr val="572C82"/>
                </a:solidFill>
                <a:latin typeface="GT Walsheim Pro Light" panose="02000503040000020003" pitchFamily="2" charset="-18"/>
                <a:cs typeface="Arial" panose="020B0604020202020204" pitchFamily="34" charset="0"/>
              </a:rPr>
              <a:t>7040</a:t>
            </a:r>
            <a:endParaRPr sz="1100" dirty="0">
              <a:latin typeface="GT Walsheim Pro Light" panose="02000503040000020003" pitchFamily="2" charset="-18"/>
              <a:cs typeface="Arial" panose="020B0604020202020204" pitchFamily="34" charset="0"/>
            </a:endParaRPr>
          </a:p>
        </p:txBody>
      </p:sp>
      <p:sp>
        <p:nvSpPr>
          <p:cNvPr id="6" name="object 6"/>
          <p:cNvSpPr txBox="1"/>
          <p:nvPr/>
        </p:nvSpPr>
        <p:spPr>
          <a:xfrm>
            <a:off x="3434344" y="4291167"/>
            <a:ext cx="1651709" cy="838011"/>
          </a:xfrm>
          <a:prstGeom prst="rect">
            <a:avLst/>
          </a:prstGeom>
        </p:spPr>
        <p:txBody>
          <a:bodyPr vert="horz" wrap="square" lIns="0" tIns="33362" rIns="0" bIns="0" rtlCol="0">
            <a:spAutoFit/>
          </a:bodyPr>
          <a:lstStyle/>
          <a:p>
            <a:pPr marL="6478">
              <a:spcBef>
                <a:spcPts val="263"/>
              </a:spcBef>
            </a:pPr>
            <a:r>
              <a:rPr lang="en-GB" sz="1100" b="1" spc="-13" dirty="0">
                <a:solidFill>
                  <a:srgbClr val="572C82"/>
                </a:solidFill>
                <a:latin typeface="GT Walsheim Pro Light" panose="02000503040000020003" pitchFamily="2" charset="-18"/>
                <a:cs typeface="Arial" panose="020B0604020202020204" pitchFamily="34" charset="0"/>
              </a:rPr>
              <a:t>Office in</a:t>
            </a:r>
            <a:r>
              <a:rPr lang="en-GB" sz="1100" b="1" spc="-46" dirty="0">
                <a:solidFill>
                  <a:srgbClr val="572C82"/>
                </a:solidFill>
                <a:latin typeface="GT Walsheim Pro Light" panose="02000503040000020003" pitchFamily="2" charset="-18"/>
                <a:cs typeface="Arial" panose="020B0604020202020204" pitchFamily="34" charset="0"/>
              </a:rPr>
              <a:t> </a:t>
            </a:r>
            <a:r>
              <a:rPr lang="en-GB" sz="1100" b="1" spc="-15" dirty="0">
                <a:solidFill>
                  <a:srgbClr val="572C82"/>
                </a:solidFill>
                <a:latin typeface="GT Walsheim Pro Light" panose="02000503040000020003" pitchFamily="2" charset="-18"/>
                <a:cs typeface="Arial" panose="020B0604020202020204" pitchFamily="34" charset="0"/>
              </a:rPr>
              <a:t>Wrocław</a:t>
            </a:r>
            <a:endParaRPr lang="en-GB" sz="1100" dirty="0">
              <a:latin typeface="GT Walsheim Pro Light" panose="02000503040000020003" pitchFamily="2" charset="-18"/>
              <a:cs typeface="Arial" panose="020B0604020202020204" pitchFamily="34" charset="0"/>
            </a:endParaRPr>
          </a:p>
          <a:p>
            <a:pPr marL="6478" marR="2591">
              <a:lnSpc>
                <a:spcPct val="130100"/>
              </a:lnSpc>
            </a:pPr>
            <a:r>
              <a:rPr lang="en-GB" sz="1100" spc="-10" dirty="0">
                <a:solidFill>
                  <a:srgbClr val="572C82"/>
                </a:solidFill>
                <a:latin typeface="GT Walsheim Pro Light" panose="02000503040000020003" pitchFamily="2" charset="-18"/>
                <a:cs typeface="Arial" panose="020B0604020202020204" pitchFamily="34" charset="0"/>
              </a:rPr>
              <a:t>ul. Legnicka 55F </a:t>
            </a:r>
            <a:r>
              <a:rPr lang="pl-PL" sz="1100" spc="-10" dirty="0">
                <a:solidFill>
                  <a:srgbClr val="572C82"/>
                </a:solidFill>
                <a:latin typeface="GT Walsheim Pro Light" panose="02000503040000020003" pitchFamily="2" charset="-18"/>
                <a:cs typeface="Arial" panose="020B0604020202020204" pitchFamily="34" charset="0"/>
              </a:rPr>
              <a:t>klatka A</a:t>
            </a:r>
            <a:r>
              <a:rPr sz="1100" spc="71" dirty="0">
                <a:solidFill>
                  <a:srgbClr val="572C82"/>
                </a:solidFill>
                <a:latin typeface="GT Walsheim Pro Light" panose="02000503040000020003" pitchFamily="2" charset="-18"/>
                <a:cs typeface="Arial" panose="020B0604020202020204" pitchFamily="34" charset="0"/>
              </a:rPr>
              <a:t>  </a:t>
            </a:r>
            <a:r>
              <a:rPr lang="pl-PL" sz="1100" spc="-28" dirty="0">
                <a:solidFill>
                  <a:srgbClr val="572C82"/>
                </a:solidFill>
                <a:latin typeface="GT Walsheim Pro Light" panose="02000503040000020003" pitchFamily="2" charset="-18"/>
                <a:cs typeface="Arial" panose="020B0604020202020204" pitchFamily="34" charset="0"/>
              </a:rPr>
              <a:t>54-203 Wrocław</a:t>
            </a:r>
            <a:endParaRPr sz="1100" dirty="0">
              <a:latin typeface="GT Walsheim Pro Light" panose="02000503040000020003" pitchFamily="2" charset="-18"/>
              <a:cs typeface="Arial" panose="020B0604020202020204" pitchFamily="34" charset="0"/>
            </a:endParaRPr>
          </a:p>
          <a:p>
            <a:pPr marL="6478">
              <a:spcBef>
                <a:spcPts val="211"/>
              </a:spcBef>
            </a:pPr>
            <a:r>
              <a:rPr sz="1100" spc="-38" dirty="0">
                <a:solidFill>
                  <a:srgbClr val="572C82"/>
                </a:solidFill>
                <a:latin typeface="GT Walsheim Pro Light" panose="02000503040000020003" pitchFamily="2" charset="-18"/>
                <a:cs typeface="Arial" panose="020B0604020202020204" pitchFamily="34" charset="0"/>
              </a:rPr>
              <a:t>T: </a:t>
            </a:r>
            <a:r>
              <a:rPr sz="1100" spc="-5" dirty="0">
                <a:solidFill>
                  <a:srgbClr val="572C82"/>
                </a:solidFill>
                <a:latin typeface="GT Walsheim Pro Light" panose="02000503040000020003" pitchFamily="2" charset="-18"/>
                <a:cs typeface="Arial" panose="020B0604020202020204" pitchFamily="34" charset="0"/>
              </a:rPr>
              <a:t>+48 </a:t>
            </a:r>
            <a:r>
              <a:rPr sz="1100" spc="99" dirty="0">
                <a:solidFill>
                  <a:srgbClr val="572C82"/>
                </a:solidFill>
                <a:latin typeface="GT Walsheim Pro Light" panose="02000503040000020003" pitchFamily="2" charset="-18"/>
                <a:cs typeface="Arial" panose="020B0604020202020204" pitchFamily="34" charset="0"/>
              </a:rPr>
              <a:t>71</a:t>
            </a:r>
            <a:r>
              <a:rPr sz="1100" spc="-92" dirty="0">
                <a:solidFill>
                  <a:srgbClr val="572C82"/>
                </a:solidFill>
                <a:latin typeface="GT Walsheim Pro Light" panose="02000503040000020003" pitchFamily="2" charset="-18"/>
                <a:cs typeface="Arial" panose="020B0604020202020204" pitchFamily="34" charset="0"/>
              </a:rPr>
              <a:t> </a:t>
            </a:r>
            <a:r>
              <a:rPr sz="1100" spc="23" dirty="0">
                <a:solidFill>
                  <a:srgbClr val="572C82"/>
                </a:solidFill>
                <a:latin typeface="GT Walsheim Pro Light" panose="02000503040000020003" pitchFamily="2" charset="-18"/>
                <a:cs typeface="Arial" panose="020B0604020202020204" pitchFamily="34" charset="0"/>
              </a:rPr>
              <a:t>733 </a:t>
            </a:r>
            <a:r>
              <a:rPr sz="1100" spc="5" dirty="0">
                <a:solidFill>
                  <a:srgbClr val="572C82"/>
                </a:solidFill>
                <a:latin typeface="GT Walsheim Pro Light" panose="02000503040000020003" pitchFamily="2" charset="-18"/>
                <a:cs typeface="Arial" panose="020B0604020202020204" pitchFamily="34" charset="0"/>
              </a:rPr>
              <a:t>7560</a:t>
            </a:r>
            <a:endParaRPr sz="1100" dirty="0">
              <a:latin typeface="GT Walsheim Pro Light" panose="02000503040000020003" pitchFamily="2" charset="-18"/>
              <a:cs typeface="Arial" panose="020B0604020202020204" pitchFamily="34" charset="0"/>
            </a:endParaRPr>
          </a:p>
        </p:txBody>
      </p:sp>
      <p:sp>
        <p:nvSpPr>
          <p:cNvPr id="7" name="object 7"/>
          <p:cNvSpPr txBox="1"/>
          <p:nvPr/>
        </p:nvSpPr>
        <p:spPr>
          <a:xfrm>
            <a:off x="647590" y="3230067"/>
            <a:ext cx="2314095" cy="787740"/>
          </a:xfrm>
          <a:prstGeom prst="rect">
            <a:avLst/>
          </a:prstGeom>
        </p:spPr>
        <p:txBody>
          <a:bodyPr vert="horz" wrap="square" lIns="0" tIns="33362" rIns="0" bIns="0" rtlCol="0">
            <a:spAutoFit/>
          </a:bodyPr>
          <a:lstStyle/>
          <a:p>
            <a:pPr marL="6478">
              <a:spcBef>
                <a:spcPts val="263"/>
              </a:spcBef>
            </a:pPr>
            <a:r>
              <a:rPr lang="en-GB" sz="1100" b="1" spc="-13" dirty="0">
                <a:solidFill>
                  <a:srgbClr val="572C82"/>
                </a:solidFill>
                <a:latin typeface="GT Walsheim Pro Light" panose="02000503040000020003" pitchFamily="2" charset="-18"/>
                <a:cs typeface="Arial" panose="020B0604020202020204" pitchFamily="34" charset="0"/>
              </a:rPr>
              <a:t>Office in </a:t>
            </a:r>
            <a:r>
              <a:rPr lang="en-GB" sz="1100" b="1" spc="-18" dirty="0">
                <a:solidFill>
                  <a:srgbClr val="572C82"/>
                </a:solidFill>
                <a:latin typeface="GT Walsheim Pro Light" panose="02000503040000020003" pitchFamily="2" charset="-18"/>
                <a:cs typeface="Arial" panose="020B0604020202020204" pitchFamily="34" charset="0"/>
              </a:rPr>
              <a:t>Warsaw</a:t>
            </a:r>
            <a:endParaRPr lang="en-GB" sz="1100" dirty="0">
              <a:latin typeface="GT Walsheim Pro Light" panose="02000503040000020003" pitchFamily="2" charset="-18"/>
              <a:cs typeface="Arial" panose="020B0604020202020204" pitchFamily="34" charset="0"/>
            </a:endParaRPr>
          </a:p>
          <a:p>
            <a:pPr marL="6478">
              <a:spcBef>
                <a:spcPts val="211"/>
              </a:spcBef>
            </a:pPr>
            <a:r>
              <a:rPr sz="1100" spc="-10" dirty="0" err="1">
                <a:solidFill>
                  <a:srgbClr val="572C82"/>
                </a:solidFill>
                <a:latin typeface="GT Walsheim Pro Light" panose="02000503040000020003" pitchFamily="2" charset="-18"/>
                <a:cs typeface="Arial" panose="020B0604020202020204" pitchFamily="34" charset="0"/>
              </a:rPr>
              <a:t>ul</a:t>
            </a:r>
            <a:r>
              <a:rPr sz="1100" spc="-10" dirty="0">
                <a:solidFill>
                  <a:srgbClr val="572C82"/>
                </a:solidFill>
                <a:latin typeface="GT Walsheim Pro Light" panose="02000503040000020003" pitchFamily="2" charset="-18"/>
                <a:cs typeface="Arial" panose="020B0604020202020204" pitchFamily="34" charset="0"/>
              </a:rPr>
              <a:t>. Chłodna</a:t>
            </a:r>
            <a:r>
              <a:rPr sz="1100" spc="-48" dirty="0">
                <a:solidFill>
                  <a:srgbClr val="572C82"/>
                </a:solidFill>
                <a:latin typeface="GT Walsheim Pro Light" panose="02000503040000020003" pitchFamily="2" charset="-18"/>
                <a:cs typeface="Arial" panose="020B0604020202020204" pitchFamily="34" charset="0"/>
              </a:rPr>
              <a:t> </a:t>
            </a:r>
            <a:r>
              <a:rPr sz="1100" spc="-5" dirty="0">
                <a:solidFill>
                  <a:srgbClr val="572C82"/>
                </a:solidFill>
                <a:latin typeface="GT Walsheim Pro Light" panose="02000503040000020003" pitchFamily="2" charset="-18"/>
                <a:cs typeface="Arial" panose="020B0604020202020204" pitchFamily="34" charset="0"/>
              </a:rPr>
              <a:t>52</a:t>
            </a:r>
            <a:endParaRPr sz="1100" dirty="0">
              <a:latin typeface="GT Walsheim Pro Light" panose="02000503040000020003" pitchFamily="2" charset="-18"/>
              <a:cs typeface="Arial" panose="020B0604020202020204" pitchFamily="34" charset="0"/>
            </a:endParaRPr>
          </a:p>
          <a:p>
            <a:pPr marL="6478">
              <a:spcBef>
                <a:spcPts val="211"/>
              </a:spcBef>
            </a:pPr>
            <a:r>
              <a:rPr sz="1100" spc="3" dirty="0">
                <a:solidFill>
                  <a:srgbClr val="572C82"/>
                </a:solidFill>
                <a:latin typeface="GT Walsheim Pro Light" panose="02000503040000020003" pitchFamily="2" charset="-18"/>
                <a:cs typeface="Arial" panose="020B0604020202020204" pitchFamily="34" charset="0"/>
              </a:rPr>
              <a:t>00-872</a:t>
            </a:r>
            <a:r>
              <a:rPr sz="1100" spc="-31" dirty="0">
                <a:solidFill>
                  <a:srgbClr val="572C82"/>
                </a:solidFill>
                <a:latin typeface="GT Walsheim Pro Light" panose="02000503040000020003" pitchFamily="2" charset="-18"/>
                <a:cs typeface="Arial" panose="020B0604020202020204" pitchFamily="34" charset="0"/>
              </a:rPr>
              <a:t> </a:t>
            </a:r>
            <a:r>
              <a:rPr sz="1100" spc="-18" dirty="0">
                <a:solidFill>
                  <a:srgbClr val="572C82"/>
                </a:solidFill>
                <a:latin typeface="GT Walsheim Pro Light" panose="02000503040000020003" pitchFamily="2" charset="-18"/>
                <a:cs typeface="Arial" panose="020B0604020202020204" pitchFamily="34" charset="0"/>
              </a:rPr>
              <a:t>Warszawa</a:t>
            </a:r>
            <a:endParaRPr sz="1100" dirty="0">
              <a:latin typeface="GT Walsheim Pro Light" panose="02000503040000020003" pitchFamily="2" charset="-18"/>
              <a:cs typeface="Arial" panose="020B0604020202020204" pitchFamily="34" charset="0"/>
            </a:endParaRPr>
          </a:p>
          <a:p>
            <a:pPr marL="6478">
              <a:spcBef>
                <a:spcPts val="211"/>
              </a:spcBef>
            </a:pPr>
            <a:r>
              <a:rPr sz="1100" spc="-38" dirty="0">
                <a:solidFill>
                  <a:srgbClr val="572C82"/>
                </a:solidFill>
                <a:latin typeface="GT Walsheim Pro Light" panose="02000503040000020003" pitchFamily="2" charset="-18"/>
                <a:cs typeface="Arial" panose="020B0604020202020204" pitchFamily="34" charset="0"/>
              </a:rPr>
              <a:t>T: </a:t>
            </a:r>
            <a:r>
              <a:rPr sz="1100" spc="-5" dirty="0">
                <a:solidFill>
                  <a:srgbClr val="572C82"/>
                </a:solidFill>
                <a:latin typeface="GT Walsheim Pro Light" panose="02000503040000020003" pitchFamily="2" charset="-18"/>
                <a:cs typeface="Arial" panose="020B0604020202020204" pitchFamily="34" charset="0"/>
              </a:rPr>
              <a:t>+48 </a:t>
            </a:r>
            <a:r>
              <a:rPr sz="1100" spc="20" dirty="0">
                <a:solidFill>
                  <a:srgbClr val="572C82"/>
                </a:solidFill>
                <a:latin typeface="GT Walsheim Pro Light" panose="02000503040000020003" pitchFamily="2" charset="-18"/>
                <a:cs typeface="Arial" panose="020B0604020202020204" pitchFamily="34" charset="0"/>
              </a:rPr>
              <a:t>22 </a:t>
            </a:r>
            <a:r>
              <a:rPr sz="1100" spc="-5" dirty="0">
                <a:solidFill>
                  <a:srgbClr val="572C82"/>
                </a:solidFill>
                <a:latin typeface="GT Walsheim Pro Light" panose="02000503040000020003" pitchFamily="2" charset="-18"/>
                <a:cs typeface="Arial" panose="020B0604020202020204" pitchFamily="34" charset="0"/>
              </a:rPr>
              <a:t>205</a:t>
            </a:r>
            <a:r>
              <a:rPr sz="1100" spc="-94" dirty="0">
                <a:solidFill>
                  <a:srgbClr val="572C82"/>
                </a:solidFill>
                <a:latin typeface="GT Walsheim Pro Light" panose="02000503040000020003" pitchFamily="2" charset="-18"/>
                <a:cs typeface="Arial" panose="020B0604020202020204" pitchFamily="34" charset="0"/>
              </a:rPr>
              <a:t> </a:t>
            </a:r>
            <a:r>
              <a:rPr sz="1100" spc="-13" dirty="0">
                <a:solidFill>
                  <a:srgbClr val="572C82"/>
                </a:solidFill>
                <a:latin typeface="GT Walsheim Pro Light" panose="02000503040000020003" pitchFamily="2" charset="-18"/>
                <a:cs typeface="Arial" panose="020B0604020202020204" pitchFamily="34" charset="0"/>
              </a:rPr>
              <a:t>4800</a:t>
            </a:r>
            <a:endParaRPr sz="1100" dirty="0">
              <a:latin typeface="GT Walsheim Pro Light" panose="02000503040000020003" pitchFamily="2" charset="-18"/>
              <a:cs typeface="Arial" panose="020B0604020202020204" pitchFamily="34" charset="0"/>
            </a:endParaRPr>
          </a:p>
        </p:txBody>
      </p:sp>
      <p:sp>
        <p:nvSpPr>
          <p:cNvPr id="8" name="object 8"/>
          <p:cNvSpPr txBox="1"/>
          <p:nvPr/>
        </p:nvSpPr>
        <p:spPr>
          <a:xfrm>
            <a:off x="3428796" y="3230067"/>
            <a:ext cx="2564712" cy="849336"/>
          </a:xfrm>
          <a:prstGeom prst="rect">
            <a:avLst/>
          </a:prstGeom>
        </p:spPr>
        <p:txBody>
          <a:bodyPr vert="horz" wrap="square" lIns="0" tIns="6478" rIns="0" bIns="0" rtlCol="0">
            <a:spAutoFit/>
          </a:bodyPr>
          <a:lstStyle/>
          <a:p>
            <a:pPr marL="6478" marR="2591" indent="-324">
              <a:lnSpc>
                <a:spcPct val="130100"/>
              </a:lnSpc>
              <a:spcBef>
                <a:spcPts val="51"/>
              </a:spcBef>
            </a:pPr>
            <a:r>
              <a:rPr lang="en-GB" sz="1100" b="1" spc="-13" dirty="0">
                <a:solidFill>
                  <a:srgbClr val="572C82"/>
                </a:solidFill>
                <a:latin typeface="GT Walsheim Pro Light" panose="02000503040000020003" pitchFamily="2" charset="-18"/>
                <a:cs typeface="Arial" panose="020B0604020202020204" pitchFamily="34" charset="0"/>
              </a:rPr>
              <a:t>Office in</a:t>
            </a:r>
            <a:r>
              <a:rPr lang="en-GB" sz="1100" b="1" dirty="0">
                <a:solidFill>
                  <a:srgbClr val="572C82"/>
                </a:solidFill>
                <a:latin typeface="GT Walsheim Pro Light" panose="02000503040000020003" pitchFamily="2" charset="-18"/>
                <a:cs typeface="Arial" panose="020B0604020202020204" pitchFamily="34" charset="0"/>
              </a:rPr>
              <a:t> </a:t>
            </a:r>
            <a:r>
              <a:rPr lang="en-GB" sz="1100" b="1" spc="-20" dirty="0">
                <a:solidFill>
                  <a:srgbClr val="572C82"/>
                </a:solidFill>
                <a:latin typeface="GT Walsheim Pro Light" panose="02000503040000020003" pitchFamily="2" charset="-18"/>
                <a:cs typeface="Arial" panose="020B0604020202020204" pitchFamily="34" charset="0"/>
              </a:rPr>
              <a:t>Toruń  </a:t>
            </a:r>
            <a:r>
              <a:rPr lang="en-GB" sz="1100" spc="-13" dirty="0">
                <a:solidFill>
                  <a:srgbClr val="572C82"/>
                </a:solidFill>
                <a:latin typeface="GT Walsheim Pro Light" panose="02000503040000020003" pitchFamily="2" charset="-18"/>
                <a:cs typeface="Arial" panose="020B0604020202020204" pitchFamily="34" charset="0"/>
              </a:rPr>
              <a:t>(European Consulting</a:t>
            </a:r>
            <a:r>
              <a:rPr sz="1100" spc="-15" dirty="0">
                <a:solidFill>
                  <a:srgbClr val="572C82"/>
                </a:solidFill>
                <a:latin typeface="GT Walsheim Pro Light" panose="02000503040000020003" pitchFamily="2" charset="-18"/>
                <a:cs typeface="Arial" panose="020B0604020202020204" pitchFamily="34" charset="0"/>
              </a:rPr>
              <a:t>)</a:t>
            </a:r>
            <a:endParaRPr lang="pl-PL" sz="1100" spc="-15" dirty="0">
              <a:solidFill>
                <a:srgbClr val="572C82"/>
              </a:solidFill>
              <a:latin typeface="GT Walsheim Pro Light" panose="02000503040000020003" pitchFamily="2" charset="-18"/>
              <a:cs typeface="Arial" panose="020B0604020202020204" pitchFamily="34" charset="0"/>
            </a:endParaRPr>
          </a:p>
          <a:p>
            <a:pPr marL="6478" marR="2591" indent="-324">
              <a:lnSpc>
                <a:spcPct val="130100"/>
              </a:lnSpc>
              <a:spcBef>
                <a:spcPts val="51"/>
              </a:spcBef>
            </a:pPr>
            <a:r>
              <a:rPr sz="1100" spc="-15" dirty="0">
                <a:solidFill>
                  <a:srgbClr val="572C82"/>
                </a:solidFill>
                <a:latin typeface="GT Walsheim Pro Light" panose="02000503040000020003" pitchFamily="2" charset="-18"/>
                <a:cs typeface="Arial" panose="020B0604020202020204" pitchFamily="34" charset="0"/>
              </a:rPr>
              <a:t> </a:t>
            </a:r>
            <a:r>
              <a:rPr sz="1100" spc="-10" dirty="0">
                <a:solidFill>
                  <a:srgbClr val="572C82"/>
                </a:solidFill>
                <a:latin typeface="GT Walsheim Pro Light" panose="02000503040000020003" pitchFamily="2" charset="-18"/>
                <a:cs typeface="Arial" panose="020B0604020202020204" pitchFamily="34" charset="0"/>
              </a:rPr>
              <a:t>ul. </a:t>
            </a:r>
            <a:r>
              <a:rPr sz="1100" spc="-13" dirty="0">
                <a:solidFill>
                  <a:srgbClr val="572C82"/>
                </a:solidFill>
                <a:latin typeface="GT Walsheim Pro Light" panose="02000503040000020003" pitchFamily="2" charset="-18"/>
                <a:cs typeface="Arial" panose="020B0604020202020204" pitchFamily="34" charset="0"/>
              </a:rPr>
              <a:t>Głowackiego</a:t>
            </a:r>
            <a:r>
              <a:rPr sz="1100" spc="-48" dirty="0">
                <a:solidFill>
                  <a:srgbClr val="572C82"/>
                </a:solidFill>
                <a:latin typeface="GT Walsheim Pro Light" panose="02000503040000020003" pitchFamily="2" charset="-18"/>
                <a:cs typeface="Arial" panose="020B0604020202020204" pitchFamily="34" charset="0"/>
              </a:rPr>
              <a:t> </a:t>
            </a:r>
            <a:r>
              <a:rPr sz="1100" spc="-3" dirty="0">
                <a:solidFill>
                  <a:srgbClr val="572C82"/>
                </a:solidFill>
                <a:latin typeface="GT Walsheim Pro Light" panose="02000503040000020003" pitchFamily="2" charset="-18"/>
                <a:cs typeface="Arial" panose="020B0604020202020204" pitchFamily="34" charset="0"/>
              </a:rPr>
              <a:t>20</a:t>
            </a:r>
            <a:endParaRPr sz="1100" dirty="0">
              <a:latin typeface="GT Walsheim Pro Light" panose="02000503040000020003" pitchFamily="2" charset="-18"/>
              <a:cs typeface="Arial" panose="020B0604020202020204" pitchFamily="34" charset="0"/>
            </a:endParaRPr>
          </a:p>
          <a:p>
            <a:pPr marL="6478">
              <a:spcBef>
                <a:spcPts val="211"/>
              </a:spcBef>
            </a:pPr>
            <a:r>
              <a:rPr sz="1100" spc="23" dirty="0">
                <a:solidFill>
                  <a:srgbClr val="572C82"/>
                </a:solidFill>
                <a:latin typeface="GT Walsheim Pro Light" panose="02000503040000020003" pitchFamily="2" charset="-18"/>
                <a:cs typeface="Arial" panose="020B0604020202020204" pitchFamily="34" charset="0"/>
              </a:rPr>
              <a:t>87-100</a:t>
            </a:r>
            <a:r>
              <a:rPr sz="1100" spc="-28" dirty="0">
                <a:solidFill>
                  <a:srgbClr val="572C82"/>
                </a:solidFill>
                <a:latin typeface="GT Walsheim Pro Light" panose="02000503040000020003" pitchFamily="2" charset="-18"/>
                <a:cs typeface="Arial" panose="020B0604020202020204" pitchFamily="34" charset="0"/>
              </a:rPr>
              <a:t> </a:t>
            </a:r>
            <a:r>
              <a:rPr sz="1100" spc="-23" dirty="0">
                <a:solidFill>
                  <a:srgbClr val="572C82"/>
                </a:solidFill>
                <a:latin typeface="GT Walsheim Pro Light" panose="02000503040000020003" pitchFamily="2" charset="-18"/>
                <a:cs typeface="Arial" panose="020B0604020202020204" pitchFamily="34" charset="0"/>
              </a:rPr>
              <a:t>Toruń</a:t>
            </a:r>
            <a:endParaRPr sz="1100" dirty="0">
              <a:latin typeface="GT Walsheim Pro Light" panose="02000503040000020003" pitchFamily="2" charset="-18"/>
              <a:cs typeface="Arial" panose="020B0604020202020204" pitchFamily="34" charset="0"/>
            </a:endParaRPr>
          </a:p>
          <a:p>
            <a:pPr marL="6478">
              <a:spcBef>
                <a:spcPts val="211"/>
              </a:spcBef>
            </a:pPr>
            <a:r>
              <a:rPr sz="1100" spc="-38" dirty="0">
                <a:solidFill>
                  <a:srgbClr val="572C82"/>
                </a:solidFill>
                <a:latin typeface="GT Walsheim Pro Light" panose="02000503040000020003" pitchFamily="2" charset="-18"/>
                <a:cs typeface="Arial" panose="020B0604020202020204" pitchFamily="34" charset="0"/>
              </a:rPr>
              <a:t>T: </a:t>
            </a:r>
            <a:r>
              <a:rPr sz="1100" spc="-5" dirty="0">
                <a:solidFill>
                  <a:srgbClr val="572C82"/>
                </a:solidFill>
                <a:latin typeface="GT Walsheim Pro Light" panose="02000503040000020003" pitchFamily="2" charset="-18"/>
                <a:cs typeface="Arial" panose="020B0604020202020204" pitchFamily="34" charset="0"/>
              </a:rPr>
              <a:t>+48 56 </a:t>
            </a:r>
            <a:r>
              <a:rPr sz="1100" spc="15" dirty="0">
                <a:solidFill>
                  <a:srgbClr val="572C82"/>
                </a:solidFill>
                <a:latin typeface="GT Walsheim Pro Light" panose="02000503040000020003" pitchFamily="2" charset="-18"/>
                <a:cs typeface="Arial" panose="020B0604020202020204" pitchFamily="34" charset="0"/>
              </a:rPr>
              <a:t>657</a:t>
            </a:r>
            <a:r>
              <a:rPr sz="1100" spc="-36" dirty="0">
                <a:solidFill>
                  <a:srgbClr val="572C82"/>
                </a:solidFill>
                <a:latin typeface="GT Walsheim Pro Light" panose="02000503040000020003" pitchFamily="2" charset="-18"/>
                <a:cs typeface="Arial" panose="020B0604020202020204" pitchFamily="34" charset="0"/>
              </a:rPr>
              <a:t> </a:t>
            </a:r>
            <a:r>
              <a:rPr sz="1100" spc="20" dirty="0">
                <a:solidFill>
                  <a:srgbClr val="572C82"/>
                </a:solidFill>
                <a:latin typeface="GT Walsheim Pro Light" panose="02000503040000020003" pitchFamily="2" charset="-18"/>
                <a:cs typeface="Arial" panose="020B0604020202020204" pitchFamily="34" charset="0"/>
              </a:rPr>
              <a:t>5591</a:t>
            </a:r>
            <a:endParaRPr sz="1100" dirty="0">
              <a:latin typeface="GT Walsheim Pro Light" panose="02000503040000020003" pitchFamily="2" charset="-18"/>
              <a:cs typeface="Arial" panose="020B0604020202020204" pitchFamily="34" charset="0"/>
            </a:endParaRPr>
          </a:p>
        </p:txBody>
      </p:sp>
      <p:sp>
        <p:nvSpPr>
          <p:cNvPr id="9" name="object 9"/>
          <p:cNvSpPr txBox="1"/>
          <p:nvPr/>
        </p:nvSpPr>
        <p:spPr>
          <a:xfrm>
            <a:off x="633724" y="5597463"/>
            <a:ext cx="2321483" cy="787413"/>
          </a:xfrm>
          <a:prstGeom prst="rect">
            <a:avLst/>
          </a:prstGeom>
        </p:spPr>
        <p:txBody>
          <a:bodyPr vert="horz" wrap="square" lIns="0" tIns="33038" rIns="0" bIns="0" rtlCol="0">
            <a:spAutoFit/>
          </a:bodyPr>
          <a:lstStyle/>
          <a:p>
            <a:pPr marL="6478">
              <a:spcBef>
                <a:spcPts val="260"/>
              </a:spcBef>
            </a:pPr>
            <a:r>
              <a:rPr lang="en-GB" sz="1100" b="1" spc="-13" dirty="0">
                <a:solidFill>
                  <a:srgbClr val="572C82"/>
                </a:solidFill>
                <a:latin typeface="GT Walsheim Pro Light" panose="02000503040000020003" pitchFamily="2" charset="-18"/>
                <a:cs typeface="Arial" panose="020B0604020202020204" pitchFamily="34" charset="0"/>
              </a:rPr>
              <a:t>Office in</a:t>
            </a:r>
            <a:r>
              <a:rPr lang="en-GB" sz="1100" b="1" spc="-61" dirty="0">
                <a:solidFill>
                  <a:srgbClr val="572C82"/>
                </a:solidFill>
                <a:latin typeface="GT Walsheim Pro Light" panose="02000503040000020003" pitchFamily="2" charset="-18"/>
                <a:cs typeface="Arial" panose="020B0604020202020204" pitchFamily="34" charset="0"/>
              </a:rPr>
              <a:t> </a:t>
            </a:r>
            <a:r>
              <a:rPr lang="en-GB" sz="1100" b="1" spc="-18" dirty="0">
                <a:solidFill>
                  <a:srgbClr val="572C82"/>
                </a:solidFill>
                <a:latin typeface="GT Walsheim Pro Light" panose="02000503040000020003" pitchFamily="2" charset="-18"/>
                <a:cs typeface="Arial" panose="020B0604020202020204" pitchFamily="34" charset="0"/>
              </a:rPr>
              <a:t>Katowice</a:t>
            </a:r>
            <a:endParaRPr lang="en-GB" sz="1100" dirty="0">
              <a:latin typeface="GT Walsheim Pro Light" panose="02000503040000020003" pitchFamily="2" charset="-18"/>
              <a:cs typeface="Arial" panose="020B0604020202020204" pitchFamily="34" charset="0"/>
            </a:endParaRPr>
          </a:p>
          <a:p>
            <a:pPr marL="6478">
              <a:spcBef>
                <a:spcPts val="212"/>
              </a:spcBef>
            </a:pPr>
            <a:r>
              <a:rPr sz="1100" spc="-10" dirty="0">
                <a:solidFill>
                  <a:srgbClr val="572C82"/>
                </a:solidFill>
                <a:latin typeface="GT Walsheim Pro Light" panose="02000503040000020003" pitchFamily="2" charset="-18"/>
                <a:cs typeface="Arial" panose="020B0604020202020204" pitchFamily="34" charset="0"/>
              </a:rPr>
              <a:t>ul. </a:t>
            </a:r>
            <a:r>
              <a:rPr sz="1100" spc="-15" dirty="0">
                <a:solidFill>
                  <a:srgbClr val="572C82"/>
                </a:solidFill>
                <a:latin typeface="GT Walsheim Pro Light" panose="02000503040000020003" pitchFamily="2" charset="-18"/>
                <a:cs typeface="Arial" panose="020B0604020202020204" pitchFamily="34" charset="0"/>
              </a:rPr>
              <a:t>Francuska</a:t>
            </a:r>
            <a:r>
              <a:rPr sz="1100" spc="-77" dirty="0">
                <a:solidFill>
                  <a:srgbClr val="572C82"/>
                </a:solidFill>
                <a:latin typeface="GT Walsheim Pro Light" panose="02000503040000020003" pitchFamily="2" charset="-18"/>
                <a:cs typeface="Arial" panose="020B0604020202020204" pitchFamily="34" charset="0"/>
              </a:rPr>
              <a:t> </a:t>
            </a:r>
            <a:r>
              <a:rPr sz="1100" dirty="0">
                <a:solidFill>
                  <a:srgbClr val="572C82"/>
                </a:solidFill>
                <a:latin typeface="GT Walsheim Pro Light" panose="02000503040000020003" pitchFamily="2" charset="-18"/>
                <a:cs typeface="Arial" panose="020B0604020202020204" pitchFamily="34" charset="0"/>
              </a:rPr>
              <a:t>34</a:t>
            </a:r>
            <a:endParaRPr sz="1100" dirty="0">
              <a:latin typeface="GT Walsheim Pro Light" panose="02000503040000020003" pitchFamily="2" charset="-18"/>
              <a:cs typeface="Arial" panose="020B0604020202020204" pitchFamily="34" charset="0"/>
            </a:endParaRPr>
          </a:p>
          <a:p>
            <a:pPr marL="6478">
              <a:spcBef>
                <a:spcPts val="212"/>
              </a:spcBef>
            </a:pPr>
            <a:r>
              <a:rPr sz="1100" spc="-5" dirty="0">
                <a:solidFill>
                  <a:srgbClr val="572C82"/>
                </a:solidFill>
                <a:latin typeface="GT Walsheim Pro Light" panose="02000503040000020003" pitchFamily="2" charset="-18"/>
                <a:cs typeface="Arial" panose="020B0604020202020204" pitchFamily="34" charset="0"/>
              </a:rPr>
              <a:t>40-028</a:t>
            </a:r>
            <a:r>
              <a:rPr sz="1100" spc="-64" dirty="0">
                <a:solidFill>
                  <a:srgbClr val="572C82"/>
                </a:solidFill>
                <a:latin typeface="GT Walsheim Pro Light" panose="02000503040000020003" pitchFamily="2" charset="-18"/>
                <a:cs typeface="Arial" panose="020B0604020202020204" pitchFamily="34" charset="0"/>
              </a:rPr>
              <a:t> </a:t>
            </a:r>
            <a:r>
              <a:rPr sz="1100" spc="-18" dirty="0">
                <a:solidFill>
                  <a:srgbClr val="572C82"/>
                </a:solidFill>
                <a:latin typeface="GT Walsheim Pro Light" panose="02000503040000020003" pitchFamily="2" charset="-18"/>
                <a:cs typeface="Arial" panose="020B0604020202020204" pitchFamily="34" charset="0"/>
              </a:rPr>
              <a:t>Katowice</a:t>
            </a:r>
            <a:endParaRPr sz="1100" dirty="0">
              <a:latin typeface="GT Walsheim Pro Light" panose="02000503040000020003" pitchFamily="2" charset="-18"/>
              <a:cs typeface="Arial" panose="020B0604020202020204" pitchFamily="34" charset="0"/>
            </a:endParaRPr>
          </a:p>
          <a:p>
            <a:pPr marL="6478">
              <a:spcBef>
                <a:spcPts val="212"/>
              </a:spcBef>
            </a:pPr>
            <a:r>
              <a:rPr sz="1100" spc="-38" dirty="0">
                <a:solidFill>
                  <a:srgbClr val="572C82"/>
                </a:solidFill>
                <a:latin typeface="GT Walsheim Pro Light" panose="02000503040000020003" pitchFamily="2" charset="-18"/>
                <a:cs typeface="Arial" panose="020B0604020202020204" pitchFamily="34" charset="0"/>
              </a:rPr>
              <a:t>T: </a:t>
            </a:r>
            <a:r>
              <a:rPr sz="1100" spc="-5" dirty="0">
                <a:solidFill>
                  <a:srgbClr val="572C82"/>
                </a:solidFill>
                <a:latin typeface="GT Walsheim Pro Light" panose="02000503040000020003" pitchFamily="2" charset="-18"/>
                <a:cs typeface="Arial" panose="020B0604020202020204" pitchFamily="34" charset="0"/>
              </a:rPr>
              <a:t>+48 </a:t>
            </a:r>
            <a:r>
              <a:rPr sz="1100" spc="13" dirty="0">
                <a:solidFill>
                  <a:srgbClr val="572C82"/>
                </a:solidFill>
                <a:latin typeface="GT Walsheim Pro Light" panose="02000503040000020003" pitchFamily="2" charset="-18"/>
                <a:cs typeface="Arial" panose="020B0604020202020204" pitchFamily="34" charset="0"/>
              </a:rPr>
              <a:t>32 </a:t>
            </a:r>
            <a:r>
              <a:rPr sz="1100" spc="71" dirty="0">
                <a:solidFill>
                  <a:srgbClr val="572C82"/>
                </a:solidFill>
                <a:latin typeface="GT Walsheim Pro Light" panose="02000503040000020003" pitchFamily="2" charset="-18"/>
                <a:cs typeface="Arial" panose="020B0604020202020204" pitchFamily="34" charset="0"/>
              </a:rPr>
              <a:t>721</a:t>
            </a:r>
            <a:r>
              <a:rPr sz="1100" spc="-87" dirty="0">
                <a:solidFill>
                  <a:srgbClr val="572C82"/>
                </a:solidFill>
                <a:latin typeface="GT Walsheim Pro Light" panose="02000503040000020003" pitchFamily="2" charset="-18"/>
                <a:cs typeface="Arial" panose="020B0604020202020204" pitchFamily="34" charset="0"/>
              </a:rPr>
              <a:t> </a:t>
            </a:r>
            <a:r>
              <a:rPr sz="1100" spc="5" dirty="0">
                <a:solidFill>
                  <a:srgbClr val="572C82"/>
                </a:solidFill>
                <a:latin typeface="GT Walsheim Pro Light" panose="02000503040000020003" pitchFamily="2" charset="-18"/>
                <a:cs typeface="Arial" panose="020B0604020202020204" pitchFamily="34" charset="0"/>
              </a:rPr>
              <a:t>3700</a:t>
            </a:r>
            <a:endParaRPr sz="1100" dirty="0">
              <a:latin typeface="GT Walsheim Pro Light" panose="02000503040000020003" pitchFamily="2" charset="-18"/>
              <a:cs typeface="Arial" panose="020B0604020202020204" pitchFamily="34" charset="0"/>
            </a:endParaRPr>
          </a:p>
        </p:txBody>
      </p:sp>
      <p:sp>
        <p:nvSpPr>
          <p:cNvPr id="10" name="object 10"/>
          <p:cNvSpPr txBox="1"/>
          <p:nvPr/>
        </p:nvSpPr>
        <p:spPr>
          <a:xfrm>
            <a:off x="659137" y="4291167"/>
            <a:ext cx="2321483" cy="1032936"/>
          </a:xfrm>
          <a:prstGeom prst="rect">
            <a:avLst/>
          </a:prstGeom>
        </p:spPr>
        <p:txBody>
          <a:bodyPr vert="horz" wrap="square" lIns="0" tIns="33362" rIns="0" bIns="0" rtlCol="0">
            <a:spAutoFit/>
          </a:bodyPr>
          <a:lstStyle/>
          <a:p>
            <a:pPr marL="6478">
              <a:spcBef>
                <a:spcPts val="263"/>
              </a:spcBef>
            </a:pPr>
            <a:r>
              <a:rPr lang="en-GB" sz="1100" b="1" spc="-13" dirty="0">
                <a:solidFill>
                  <a:srgbClr val="572C82"/>
                </a:solidFill>
                <a:latin typeface="GT Walsheim Pro Light" panose="02000503040000020003" pitchFamily="2" charset="-18"/>
                <a:cs typeface="Arial" panose="020B0604020202020204" pitchFamily="34" charset="0"/>
              </a:rPr>
              <a:t>Office in </a:t>
            </a:r>
            <a:r>
              <a:rPr lang="en-GB" sz="1100" b="1" spc="-18" dirty="0">
                <a:solidFill>
                  <a:srgbClr val="572C82"/>
                </a:solidFill>
                <a:latin typeface="GT Walsheim Pro Light" panose="02000503040000020003" pitchFamily="2" charset="-18"/>
                <a:cs typeface="Arial" panose="020B0604020202020204" pitchFamily="34" charset="0"/>
              </a:rPr>
              <a:t>Krakó</a:t>
            </a:r>
            <a:r>
              <a:rPr sz="1100" b="1" spc="-18" dirty="0">
                <a:solidFill>
                  <a:srgbClr val="572C82"/>
                </a:solidFill>
                <a:latin typeface="GT Walsheim Pro Light" panose="02000503040000020003" pitchFamily="2" charset="-18"/>
                <a:cs typeface="Arial" panose="020B0604020202020204" pitchFamily="34" charset="0"/>
              </a:rPr>
              <a:t>w</a:t>
            </a:r>
            <a:endParaRPr sz="1100" dirty="0">
              <a:latin typeface="GT Walsheim Pro Light" panose="02000503040000020003" pitchFamily="2" charset="-18"/>
              <a:cs typeface="Arial" panose="020B0604020202020204" pitchFamily="34" charset="0"/>
            </a:endParaRPr>
          </a:p>
          <a:p>
            <a:pPr marL="6478" marR="251675">
              <a:lnSpc>
                <a:spcPct val="130100"/>
              </a:lnSpc>
            </a:pPr>
            <a:r>
              <a:rPr sz="1100" spc="-13" dirty="0">
                <a:solidFill>
                  <a:srgbClr val="572C82"/>
                </a:solidFill>
                <a:latin typeface="GT Walsheim Pro Light" panose="02000503040000020003" pitchFamily="2" charset="-18"/>
                <a:cs typeface="Arial" panose="020B0604020202020204" pitchFamily="34" charset="0"/>
              </a:rPr>
              <a:t>(Edisonda)  </a:t>
            </a:r>
            <a:endParaRPr lang="pl-PL" sz="1100" spc="-13" dirty="0">
              <a:solidFill>
                <a:srgbClr val="572C82"/>
              </a:solidFill>
              <a:latin typeface="GT Walsheim Pro Light" panose="02000503040000020003" pitchFamily="2" charset="-18"/>
              <a:cs typeface="Arial" panose="020B0604020202020204" pitchFamily="34" charset="0"/>
            </a:endParaRPr>
          </a:p>
          <a:p>
            <a:pPr marL="6478" marR="251675">
              <a:lnSpc>
                <a:spcPct val="130100"/>
              </a:lnSpc>
            </a:pPr>
            <a:r>
              <a:rPr sz="1100" spc="-10" dirty="0">
                <a:solidFill>
                  <a:srgbClr val="572C82"/>
                </a:solidFill>
                <a:latin typeface="GT Walsheim Pro Light" panose="02000503040000020003" pitchFamily="2" charset="-18"/>
                <a:cs typeface="Arial" panose="020B0604020202020204" pitchFamily="34" charset="0"/>
              </a:rPr>
              <a:t>ul. </a:t>
            </a:r>
            <a:r>
              <a:rPr sz="1100" spc="-13" dirty="0">
                <a:solidFill>
                  <a:srgbClr val="572C82"/>
                </a:solidFill>
                <a:latin typeface="GT Walsheim Pro Light" panose="02000503040000020003" pitchFamily="2" charset="-18"/>
                <a:cs typeface="Arial" panose="020B0604020202020204" pitchFamily="34" charset="0"/>
              </a:rPr>
              <a:t>Dietla</a:t>
            </a:r>
            <a:r>
              <a:rPr sz="1100" spc="-69" dirty="0">
                <a:solidFill>
                  <a:srgbClr val="572C82"/>
                </a:solidFill>
                <a:latin typeface="GT Walsheim Pro Light" panose="02000503040000020003" pitchFamily="2" charset="-18"/>
                <a:cs typeface="Arial" panose="020B0604020202020204" pitchFamily="34" charset="0"/>
              </a:rPr>
              <a:t> </a:t>
            </a:r>
            <a:r>
              <a:rPr sz="1100" spc="-5" dirty="0">
                <a:solidFill>
                  <a:srgbClr val="572C82"/>
                </a:solidFill>
                <a:latin typeface="GT Walsheim Pro Light" panose="02000503040000020003" pitchFamily="2" charset="-18"/>
                <a:cs typeface="Arial" panose="020B0604020202020204" pitchFamily="34" charset="0"/>
              </a:rPr>
              <a:t>52</a:t>
            </a:r>
            <a:endParaRPr sz="1100" dirty="0">
              <a:latin typeface="GT Walsheim Pro Light" panose="02000503040000020003" pitchFamily="2" charset="-18"/>
              <a:cs typeface="Arial" panose="020B0604020202020204" pitchFamily="34" charset="0"/>
            </a:endParaRPr>
          </a:p>
          <a:p>
            <a:pPr marL="6478">
              <a:spcBef>
                <a:spcPts val="211"/>
              </a:spcBef>
            </a:pPr>
            <a:r>
              <a:rPr sz="1100" spc="18" dirty="0">
                <a:solidFill>
                  <a:srgbClr val="572C82"/>
                </a:solidFill>
                <a:latin typeface="GT Walsheim Pro Light" panose="02000503040000020003" pitchFamily="2" charset="-18"/>
                <a:cs typeface="Arial" panose="020B0604020202020204" pitchFamily="34" charset="0"/>
              </a:rPr>
              <a:t>931-039</a:t>
            </a:r>
            <a:r>
              <a:rPr sz="1100" spc="-33" dirty="0">
                <a:solidFill>
                  <a:srgbClr val="572C82"/>
                </a:solidFill>
                <a:latin typeface="GT Walsheim Pro Light" panose="02000503040000020003" pitchFamily="2" charset="-18"/>
                <a:cs typeface="Arial" panose="020B0604020202020204" pitchFamily="34" charset="0"/>
              </a:rPr>
              <a:t> </a:t>
            </a:r>
            <a:r>
              <a:rPr sz="1100" spc="-15" dirty="0">
                <a:solidFill>
                  <a:srgbClr val="572C82"/>
                </a:solidFill>
                <a:latin typeface="GT Walsheim Pro Light" panose="02000503040000020003" pitchFamily="2" charset="-18"/>
                <a:cs typeface="Arial" panose="020B0604020202020204" pitchFamily="34" charset="0"/>
              </a:rPr>
              <a:t>Kraków</a:t>
            </a:r>
            <a:endParaRPr sz="1100" dirty="0">
              <a:latin typeface="GT Walsheim Pro Light" panose="02000503040000020003" pitchFamily="2" charset="-18"/>
              <a:cs typeface="Arial" panose="020B0604020202020204" pitchFamily="34" charset="0"/>
            </a:endParaRPr>
          </a:p>
          <a:p>
            <a:pPr marL="6478">
              <a:spcBef>
                <a:spcPts val="211"/>
              </a:spcBef>
            </a:pPr>
            <a:r>
              <a:rPr sz="1100" spc="-38" dirty="0">
                <a:solidFill>
                  <a:srgbClr val="572C82"/>
                </a:solidFill>
                <a:latin typeface="GT Walsheim Pro Light" panose="02000503040000020003" pitchFamily="2" charset="-18"/>
                <a:cs typeface="Arial" panose="020B0604020202020204" pitchFamily="34" charset="0"/>
              </a:rPr>
              <a:t>T: </a:t>
            </a:r>
            <a:r>
              <a:rPr sz="1100" spc="-5" dirty="0">
                <a:solidFill>
                  <a:srgbClr val="572C82"/>
                </a:solidFill>
                <a:latin typeface="GT Walsheim Pro Light" panose="02000503040000020003" pitchFamily="2" charset="-18"/>
                <a:cs typeface="Arial" panose="020B0604020202020204" pitchFamily="34" charset="0"/>
              </a:rPr>
              <a:t>+48 </a:t>
            </a:r>
            <a:r>
              <a:rPr sz="1100" spc="23" dirty="0">
                <a:solidFill>
                  <a:srgbClr val="572C82"/>
                </a:solidFill>
                <a:latin typeface="GT Walsheim Pro Light" panose="02000503040000020003" pitchFamily="2" charset="-18"/>
                <a:cs typeface="Arial" panose="020B0604020202020204" pitchFamily="34" charset="0"/>
              </a:rPr>
              <a:t>728 </a:t>
            </a:r>
            <a:r>
              <a:rPr sz="1100" spc="-10" dirty="0">
                <a:solidFill>
                  <a:srgbClr val="572C82"/>
                </a:solidFill>
                <a:latin typeface="GT Walsheim Pro Light" panose="02000503040000020003" pitchFamily="2" charset="-18"/>
                <a:cs typeface="Arial" panose="020B0604020202020204" pitchFamily="34" charset="0"/>
              </a:rPr>
              <a:t>350</a:t>
            </a:r>
            <a:r>
              <a:rPr sz="1100" spc="-82" dirty="0">
                <a:solidFill>
                  <a:srgbClr val="572C82"/>
                </a:solidFill>
                <a:latin typeface="GT Walsheim Pro Light" panose="02000503040000020003" pitchFamily="2" charset="-18"/>
                <a:cs typeface="Arial" panose="020B0604020202020204" pitchFamily="34" charset="0"/>
              </a:rPr>
              <a:t> </a:t>
            </a:r>
            <a:r>
              <a:rPr sz="1100" spc="15" dirty="0">
                <a:solidFill>
                  <a:srgbClr val="572C82"/>
                </a:solidFill>
                <a:latin typeface="GT Walsheim Pro Light" panose="02000503040000020003" pitchFamily="2" charset="-18"/>
                <a:cs typeface="Arial" panose="020B0604020202020204" pitchFamily="34" charset="0"/>
              </a:rPr>
              <a:t>897</a:t>
            </a:r>
            <a:endParaRPr sz="1100" dirty="0">
              <a:latin typeface="GT Walsheim Pro Light" panose="02000503040000020003" pitchFamily="2" charset="-18"/>
              <a:cs typeface="Arial" panose="020B0604020202020204" pitchFamily="34" charset="0"/>
            </a:endParaRPr>
          </a:p>
        </p:txBody>
      </p:sp>
      <p:pic>
        <p:nvPicPr>
          <p:cNvPr id="25" name="Obraz 2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10824" y="6988128"/>
            <a:ext cx="285464" cy="285464"/>
          </a:xfrm>
          <a:prstGeom prst="rect">
            <a:avLst/>
          </a:prstGeom>
        </p:spPr>
      </p:pic>
      <p:pic>
        <p:nvPicPr>
          <p:cNvPr id="26" name="Obraz 25">
            <a:hlinkClick r:id="rId4"/>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027745" y="6988129"/>
            <a:ext cx="285464" cy="285464"/>
          </a:xfrm>
          <a:prstGeom prst="rect">
            <a:avLst/>
          </a:prstGeom>
        </p:spPr>
      </p:pic>
      <p:pic>
        <p:nvPicPr>
          <p:cNvPr id="27" name="Obraz 26">
            <a:hlinkClick r:id="rId6"/>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1867651" y="7003132"/>
            <a:ext cx="281072" cy="281072"/>
          </a:xfrm>
          <a:prstGeom prst="rect">
            <a:avLst/>
          </a:prstGeom>
        </p:spPr>
      </p:pic>
      <p:pic>
        <p:nvPicPr>
          <p:cNvPr id="28" name="Obraz 27">
            <a:hlinkClick r:id="rId8"/>
          </p:cNvPr>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1447390" y="7003752"/>
            <a:ext cx="286079" cy="286079"/>
          </a:xfrm>
          <a:prstGeom prst="rect">
            <a:avLst/>
          </a:prstGeom>
        </p:spPr>
      </p:pic>
      <p:pic>
        <p:nvPicPr>
          <p:cNvPr id="30" name="Obraz 29">
            <a:hlinkClick r:id="rId10"/>
          </p:cNvPr>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2282904" y="6988553"/>
            <a:ext cx="287176" cy="287176"/>
          </a:xfrm>
          <a:prstGeom prst="rect">
            <a:avLst/>
          </a:prstGeom>
        </p:spPr>
      </p:pic>
      <p:pic>
        <p:nvPicPr>
          <p:cNvPr id="17" name="Obraz 16"/>
          <p:cNvPicPr>
            <a:picLocks noChangeAspect="1"/>
          </p:cNvPicPr>
          <p:nvPr/>
        </p:nvPicPr>
        <p:blipFill>
          <a:blip r:embed="rId12" cstate="print">
            <a:extLst>
              <a:ext uri="{28A0092B-C50C-407E-A947-70E740481C1C}">
                <a14:useLocalDpi xmlns:a14="http://schemas.microsoft.com/office/drawing/2010/main" val="0"/>
              </a:ext>
            </a:extLst>
          </a:blip>
          <a:stretch>
            <a:fillRect/>
          </a:stretch>
        </p:blipFill>
        <p:spPr>
          <a:xfrm>
            <a:off x="579638" y="7469938"/>
            <a:ext cx="2026213" cy="777203"/>
          </a:xfrm>
          <a:prstGeom prst="rect">
            <a:avLst/>
          </a:prstGeom>
        </p:spPr>
      </p:pic>
      <p:sp>
        <p:nvSpPr>
          <p:cNvPr id="18" name="object 2">
            <a:extLst>
              <a:ext uri="{FF2B5EF4-FFF2-40B4-BE49-F238E27FC236}">
                <a16:creationId xmlns:a16="http://schemas.microsoft.com/office/drawing/2014/main" id="{5EAD8124-061D-430C-9B8A-CC826C8534AA}"/>
              </a:ext>
            </a:extLst>
          </p:cNvPr>
          <p:cNvSpPr txBox="1"/>
          <p:nvPr/>
        </p:nvSpPr>
        <p:spPr>
          <a:xfrm>
            <a:off x="629112" y="8279294"/>
            <a:ext cx="5703179" cy="779701"/>
          </a:xfrm>
          <a:prstGeom prst="rect">
            <a:avLst/>
          </a:prstGeom>
        </p:spPr>
        <p:txBody>
          <a:bodyPr vert="horz" wrap="square" lIns="0" tIns="48260" rIns="0" bIns="0" rtlCol="0">
            <a:spAutoFit/>
          </a:bodyPr>
          <a:lstStyle/>
          <a:p>
            <a:pPr marL="21590">
              <a:lnSpc>
                <a:spcPct val="100000"/>
              </a:lnSpc>
              <a:spcBef>
                <a:spcPts val="380"/>
              </a:spcBef>
            </a:pPr>
            <a:r>
              <a:rPr lang="en-US" sz="900" b="1" spc="-15" dirty="0">
                <a:latin typeface="GT Walsheim Pro Bold"/>
                <a:cs typeface="GT Walsheim Pro Bold"/>
              </a:rPr>
              <a:t>Grant Thornton is one of the world's leading audit and advisory organizations.</a:t>
            </a:r>
            <a:endParaRPr sz="900" dirty="0">
              <a:latin typeface="GT Walsheim Pro Bold"/>
              <a:cs typeface="GT Walsheim Pro Bold"/>
            </a:endParaRPr>
          </a:p>
          <a:p>
            <a:pPr marL="21590" marR="5080">
              <a:lnSpc>
                <a:spcPct val="100000"/>
              </a:lnSpc>
              <a:spcBef>
                <a:spcPts val="285"/>
              </a:spcBef>
            </a:pPr>
            <a:r>
              <a:rPr lang="en-GB" sz="900" spc="-10" dirty="0">
                <a:latin typeface="GT Walsheim Pro Light"/>
                <a:cs typeface="GT Walsheim Pro Light"/>
              </a:rPr>
              <a:t>The expertise of more than </a:t>
            </a:r>
            <a:r>
              <a:rPr lang="pl-PL" sz="900" spc="-10" dirty="0">
                <a:latin typeface="GT Walsheim Pro Light"/>
                <a:cs typeface="GT Walsheim Pro Light"/>
              </a:rPr>
              <a:t>62</a:t>
            </a:r>
            <a:r>
              <a:rPr lang="en-GB" sz="900" spc="-10" dirty="0">
                <a:latin typeface="GT Walsheim Pro Light"/>
                <a:cs typeface="GT Walsheim Pro Light"/>
              </a:rPr>
              <a:t>,000 employees is available to customers in 140 countries. We have been operating in Poland for 2</a:t>
            </a:r>
            <a:r>
              <a:rPr lang="pl-PL" sz="900" spc="-10" dirty="0">
                <a:latin typeface="GT Walsheim Pro Light"/>
                <a:cs typeface="GT Walsheim Pro Light"/>
              </a:rPr>
              <a:t>9</a:t>
            </a:r>
            <a:r>
              <a:rPr lang="en-GB" sz="900" spc="-10" dirty="0">
                <a:latin typeface="GT Walsheim Pro Light"/>
                <a:cs typeface="GT Walsheim Pro Light"/>
              </a:rPr>
              <a:t> years. A team of </a:t>
            </a:r>
            <a:r>
              <a:rPr lang="pl-PL" sz="900" spc="-10" dirty="0">
                <a:latin typeface="GT Walsheim Pro Light"/>
                <a:cs typeface="GT Walsheim Pro Light"/>
              </a:rPr>
              <a:t>900</a:t>
            </a:r>
            <a:r>
              <a:rPr lang="en-GB" sz="900" spc="-10" dirty="0">
                <a:latin typeface="GT Walsheim Pro Light"/>
                <a:cs typeface="GT Walsheim Pro Light"/>
              </a:rPr>
              <a:t> employees and presence in key agglomerations ensure close contact with customers and enable the delivery of audit, tax, business and legal advisory services as well as accounting, HR and payroll outsourcing regardless of the size, type and location of their business. </a:t>
            </a:r>
            <a:endParaRPr lang="en-GB" sz="900" dirty="0">
              <a:latin typeface="GT Walsheim Pro Light"/>
              <a:cs typeface="GT Walsheim Pro Light"/>
            </a:endParaRPr>
          </a:p>
        </p:txBody>
      </p:sp>
      <p:sp>
        <p:nvSpPr>
          <p:cNvPr id="21" name="object 3">
            <a:extLst>
              <a:ext uri="{FF2B5EF4-FFF2-40B4-BE49-F238E27FC236}">
                <a16:creationId xmlns:a16="http://schemas.microsoft.com/office/drawing/2014/main" id="{447B2626-8EFA-4872-8364-035719352D0F}"/>
              </a:ext>
            </a:extLst>
          </p:cNvPr>
          <p:cNvSpPr/>
          <p:nvPr/>
        </p:nvSpPr>
        <p:spPr>
          <a:xfrm>
            <a:off x="610824" y="9144000"/>
            <a:ext cx="2281555" cy="0"/>
          </a:xfrm>
          <a:custGeom>
            <a:avLst/>
            <a:gdLst/>
            <a:ahLst/>
            <a:cxnLst/>
            <a:rect l="l" t="t" r="r" b="b"/>
            <a:pathLst>
              <a:path w="2281555">
                <a:moveTo>
                  <a:pt x="0" y="0"/>
                </a:moveTo>
                <a:lnTo>
                  <a:pt x="2281504" y="0"/>
                </a:lnTo>
              </a:path>
            </a:pathLst>
          </a:custGeom>
          <a:ln w="19050">
            <a:solidFill>
              <a:srgbClr val="512178"/>
            </a:solidFill>
          </a:ln>
        </p:spPr>
        <p:txBody>
          <a:bodyPr wrap="square" lIns="0" tIns="0" rIns="0" bIns="0" rtlCol="0"/>
          <a:lstStyle/>
          <a:p>
            <a:endParaRPr/>
          </a:p>
        </p:txBody>
      </p:sp>
      <p:sp>
        <p:nvSpPr>
          <p:cNvPr id="20" name="object 9">
            <a:extLst>
              <a:ext uri="{FF2B5EF4-FFF2-40B4-BE49-F238E27FC236}">
                <a16:creationId xmlns:a16="http://schemas.microsoft.com/office/drawing/2014/main" id="{65C73C48-4D9F-423D-88A7-BCFE9805B2A8}"/>
              </a:ext>
            </a:extLst>
          </p:cNvPr>
          <p:cNvSpPr txBox="1"/>
          <p:nvPr/>
        </p:nvSpPr>
        <p:spPr>
          <a:xfrm>
            <a:off x="3480701" y="5597463"/>
            <a:ext cx="2321483" cy="787413"/>
          </a:xfrm>
          <a:prstGeom prst="rect">
            <a:avLst/>
          </a:prstGeom>
        </p:spPr>
        <p:txBody>
          <a:bodyPr vert="horz" wrap="square" lIns="0" tIns="33038" rIns="0" bIns="0" rtlCol="0">
            <a:spAutoFit/>
          </a:bodyPr>
          <a:lstStyle/>
          <a:p>
            <a:pPr marL="6478">
              <a:spcBef>
                <a:spcPts val="260"/>
              </a:spcBef>
            </a:pPr>
            <a:r>
              <a:rPr lang="en-GB" sz="1100" b="1" spc="-13" dirty="0">
                <a:solidFill>
                  <a:srgbClr val="572C82"/>
                </a:solidFill>
                <a:latin typeface="GT Walsheim Pro Light" panose="02000503040000020003" pitchFamily="2" charset="-18"/>
                <a:cs typeface="Arial" panose="020B0604020202020204" pitchFamily="34" charset="0"/>
              </a:rPr>
              <a:t>Office in</a:t>
            </a:r>
            <a:r>
              <a:rPr lang="en-GB" sz="1100" b="1" spc="-61" dirty="0">
                <a:solidFill>
                  <a:srgbClr val="572C82"/>
                </a:solidFill>
                <a:latin typeface="GT Walsheim Pro Light" panose="02000503040000020003" pitchFamily="2" charset="-18"/>
                <a:cs typeface="Arial" panose="020B0604020202020204" pitchFamily="34" charset="0"/>
              </a:rPr>
              <a:t> </a:t>
            </a:r>
            <a:r>
              <a:rPr lang="pl-PL" sz="1100" b="1" spc="-18" dirty="0">
                <a:solidFill>
                  <a:srgbClr val="572C82"/>
                </a:solidFill>
                <a:latin typeface="GT Walsheim Pro Light" panose="02000503040000020003" pitchFamily="2" charset="-18"/>
                <a:cs typeface="Arial" panose="020B0604020202020204" pitchFamily="34" charset="0"/>
              </a:rPr>
              <a:t>Rzeszów</a:t>
            </a:r>
            <a:endParaRPr lang="en-GB" sz="1100" dirty="0">
              <a:latin typeface="GT Walsheim Pro Light" panose="02000503040000020003" pitchFamily="2" charset="-18"/>
              <a:cs typeface="Arial" panose="020B0604020202020204" pitchFamily="34" charset="0"/>
            </a:endParaRPr>
          </a:p>
          <a:p>
            <a:pPr marL="6478">
              <a:spcBef>
                <a:spcPts val="212"/>
              </a:spcBef>
            </a:pPr>
            <a:r>
              <a:rPr lang="pl-PL" sz="1100" spc="-10" dirty="0">
                <a:solidFill>
                  <a:srgbClr val="572C82"/>
                </a:solidFill>
                <a:latin typeface="GT Walsheim Pro Light" panose="02000503040000020003" pitchFamily="2" charset="-18"/>
                <a:cs typeface="Arial" panose="020B0604020202020204" pitchFamily="34" charset="0"/>
              </a:rPr>
              <a:t>Aleja Armii Krajowej 80</a:t>
            </a:r>
          </a:p>
          <a:p>
            <a:pPr marL="6478">
              <a:spcBef>
                <a:spcPts val="212"/>
              </a:spcBef>
            </a:pPr>
            <a:r>
              <a:rPr lang="pl-PL" sz="1100" spc="-5" dirty="0">
                <a:solidFill>
                  <a:srgbClr val="572C82"/>
                </a:solidFill>
                <a:latin typeface="GT Walsheim Pro Light" panose="02000503040000020003" pitchFamily="2" charset="-18"/>
                <a:cs typeface="Arial" panose="020B0604020202020204" pitchFamily="34" charset="0"/>
              </a:rPr>
              <a:t>35-307 Rzeszów</a:t>
            </a:r>
          </a:p>
          <a:p>
            <a:pPr marL="6478">
              <a:spcBef>
                <a:spcPts val="212"/>
              </a:spcBef>
            </a:pPr>
            <a:r>
              <a:rPr sz="1100" spc="-38" dirty="0">
                <a:solidFill>
                  <a:srgbClr val="572C82"/>
                </a:solidFill>
                <a:latin typeface="GT Walsheim Pro Light" panose="02000503040000020003" pitchFamily="2" charset="-18"/>
                <a:cs typeface="Arial" panose="020B0604020202020204" pitchFamily="34" charset="0"/>
              </a:rPr>
              <a:t>T: </a:t>
            </a:r>
            <a:r>
              <a:rPr lang="pl-PL" sz="1100" spc="-5" dirty="0">
                <a:solidFill>
                  <a:srgbClr val="572C82"/>
                </a:solidFill>
                <a:latin typeface="GT Walsheim Pro Light" panose="02000503040000020003" pitchFamily="2" charset="-18"/>
                <a:cs typeface="Arial" panose="020B0604020202020204" pitchFamily="34" charset="0"/>
              </a:rPr>
              <a:t>+48 723 777 539</a:t>
            </a:r>
            <a:endParaRPr sz="1100" dirty="0">
              <a:latin typeface="GT Walsheim Pro Light" panose="02000503040000020003" pitchFamily="2" charset="-18"/>
              <a:cs typeface="Arial" panose="020B0604020202020204" pitchFamily="34" charset="0"/>
            </a:endParaRPr>
          </a:p>
        </p:txBody>
      </p:sp>
      <p:sp>
        <p:nvSpPr>
          <p:cNvPr id="22" name="pole tekstowe 21">
            <a:extLst>
              <a:ext uri="{FF2B5EF4-FFF2-40B4-BE49-F238E27FC236}">
                <a16:creationId xmlns:a16="http://schemas.microsoft.com/office/drawing/2014/main" id="{D2D63A8C-7B47-458D-9CBA-55CBE47233E4}"/>
              </a:ext>
            </a:extLst>
          </p:cNvPr>
          <p:cNvSpPr txBox="1"/>
          <p:nvPr/>
        </p:nvSpPr>
        <p:spPr>
          <a:xfrm>
            <a:off x="522236" y="8887447"/>
            <a:ext cx="3429000" cy="546303"/>
          </a:xfrm>
          <a:prstGeom prst="rect">
            <a:avLst/>
          </a:prstGeom>
          <a:noFill/>
        </p:spPr>
        <p:txBody>
          <a:bodyPr wrap="square">
            <a:spAutoFit/>
          </a:bodyPr>
          <a:lstStyle/>
          <a:p>
            <a:pPr>
              <a:lnSpc>
                <a:spcPct val="100000"/>
              </a:lnSpc>
              <a:spcBef>
                <a:spcPts val="10"/>
              </a:spcBef>
            </a:pPr>
            <a:endParaRPr lang="pl-PL" sz="2000" dirty="0">
              <a:latin typeface="GT Walsheim Pro Light"/>
              <a:cs typeface="GT Walsheim Pro Light"/>
            </a:endParaRPr>
          </a:p>
          <a:p>
            <a:pPr marL="12700"/>
            <a:r>
              <a:rPr lang="pl-PL" sz="950" dirty="0">
                <a:latin typeface="GT Walsheim Pro Bold" panose="02000503040000020003" pitchFamily="2" charset="-18"/>
              </a:rPr>
              <a:t>GrantThornton.pl</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00"/>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yw pakietu Office">
  <a:themeElements>
    <a:clrScheme name="Pakiet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Pakiet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Pakiet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1494</TotalTime>
  <Words>603</Words>
  <Application>Microsoft Office PowerPoint</Application>
  <PresentationFormat>Papier A4 (210x297 mm)</PresentationFormat>
  <Paragraphs>55</Paragraphs>
  <Slides>4</Slides>
  <Notes>0</Notes>
  <HiddenSlides>0</HiddenSlides>
  <MMClips>0</MMClips>
  <ScaleCrop>false</ScaleCrop>
  <HeadingPairs>
    <vt:vector size="6" baseType="variant">
      <vt:variant>
        <vt:lpstr>Używane czcionki</vt:lpstr>
      </vt:variant>
      <vt:variant>
        <vt:i4>4</vt:i4>
      </vt:variant>
      <vt:variant>
        <vt:lpstr>Motyw</vt:lpstr>
      </vt:variant>
      <vt:variant>
        <vt:i4>1</vt:i4>
      </vt:variant>
      <vt:variant>
        <vt:lpstr>Tytuły slajdów</vt:lpstr>
      </vt:variant>
      <vt:variant>
        <vt:i4>4</vt:i4>
      </vt:variant>
    </vt:vector>
  </HeadingPairs>
  <TitlesOfParts>
    <vt:vector size="9" baseType="lpstr">
      <vt:lpstr>Arial</vt:lpstr>
      <vt:lpstr>Calibri</vt:lpstr>
      <vt:lpstr>GT Walsheim Pro Bold</vt:lpstr>
      <vt:lpstr>GT Walsheim Pro Light</vt:lpstr>
      <vt:lpstr>Office Theme</vt:lpstr>
      <vt:lpstr>Daily Allowances and Lump-Sums</vt:lpstr>
      <vt:lpstr>Dear Sirs and Madams, </vt:lpstr>
      <vt:lpstr>Business Trips – Change in Daily Allowances and Lump-Sums for Domestic Trips</vt:lpstr>
      <vt:lpstr>Feel free to contact us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Strategia rozwoju samorządów po nowemu - PORADNIK Grant Thornton Listopad 2021</dc:title>
  <dc:creator>Doktór Katarzyna</dc:creator>
  <cp:lastModifiedBy>Katarzyna Doktór</cp:lastModifiedBy>
  <cp:revision>109</cp:revision>
  <dcterms:created xsi:type="dcterms:W3CDTF">2021-11-24T12:33:45Z</dcterms:created>
  <dcterms:modified xsi:type="dcterms:W3CDTF">2022-08-02T10:25:56Z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2021-11-02T00:00:00Z</vt:filetime>
  </property>
  <property fmtid="{D5CDD505-2E9C-101B-9397-08002B2CF9AE}" pid="3" name="Creator">
    <vt:lpwstr>Microsoft® PowerPoint® dla Microsoft 365</vt:lpwstr>
  </property>
  <property fmtid="{D5CDD505-2E9C-101B-9397-08002B2CF9AE}" pid="4" name="LastSaved">
    <vt:filetime>2021-11-24T00:00:00Z</vt:filetime>
  </property>
</Properties>
</file>